
<file path=[Content_Types].xml><?xml version="1.0" encoding="utf-8"?>
<Types xmlns="http://schemas.openxmlformats.org/package/2006/content-types">
  <Default Extension="gif" ContentType="image/gif"/>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tl="1" saveSubsetFonts="1">
  <p:sldMasterIdLst>
    <p:sldMasterId id="2147483660" r:id="rId1"/>
  </p:sldMasterIdLst>
  <p:sldIdLst>
    <p:sldId id="256" r:id="rId2"/>
    <p:sldId id="257" r:id="rId3"/>
    <p:sldId id="259" r:id="rId4"/>
    <p:sldId id="269" r:id="rId5"/>
    <p:sldId id="270" r:id="rId6"/>
    <p:sldId id="267" r:id="rId7"/>
    <p:sldId id="271" r:id="rId8"/>
    <p:sldId id="272" r:id="rId9"/>
    <p:sldId id="268" r:id="rId10"/>
    <p:sldId id="258" r:id="rId11"/>
    <p:sldId id="262" r:id="rId12"/>
    <p:sldId id="263" r:id="rId13"/>
    <p:sldId id="264" r:id="rId14"/>
    <p:sldId id="265" r:id="rId15"/>
    <p:sldId id="281" r:id="rId16"/>
    <p:sldId id="283" r:id="rId17"/>
    <p:sldId id="282" r:id="rId18"/>
    <p:sldId id="266" r:id="rId19"/>
    <p:sldId id="274" r:id="rId20"/>
    <p:sldId id="275" r:id="rId21"/>
    <p:sldId id="276" r:id="rId22"/>
    <p:sldId id="278" r:id="rId23"/>
    <p:sldId id="280" r:id="rId24"/>
    <p:sldId id="279" r:id="rId25"/>
    <p:sldId id="273" r:id="rId26"/>
    <p:sldId id="260" r:id="rId27"/>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84380"/>
    <p:restoredTop sz="94660"/>
  </p:normalViewPr>
  <p:slideViewPr>
    <p:cSldViewPr snapToGrid="0">
      <p:cViewPr varScale="1">
        <p:scale>
          <a:sx n="105" d="100"/>
          <a:sy n="105" d="100"/>
        </p:scale>
        <p:origin x="798" y="9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theme" Target="theme/theme1.xml"/></Relationships>
</file>

<file path=ppt/media/image1.jpeg>
</file>

<file path=ppt/media/image10.gif>
</file>

<file path=ppt/media/image11.gif>
</file>

<file path=ppt/media/image12.png>
</file>

<file path=ppt/media/image13.png>
</file>

<file path=ppt/media/image14.png>
</file>

<file path=ppt/media/image15.png>
</file>

<file path=ppt/media/image16.png>
</file>

<file path=ppt/media/image17.png>
</file>

<file path=ppt/media/image18.png>
</file>

<file path=ppt/media/image2.png>
</file>

<file path=ppt/media/image3.jpg>
</file>

<file path=ppt/media/image4.gif>
</file>

<file path=ppt/media/image5.png>
</file>

<file path=ppt/media/image6.jpg>
</file>

<file path=ppt/media/image7.jpg>
</file>

<file path=ppt/media/image8.gif>
</file>

<file path=ppt/media/image9.jp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שקופית כותרת">
    <p:spTree>
      <p:nvGrpSpPr>
        <p:cNvPr id="1" name=""/>
        <p:cNvGrpSpPr/>
        <p:nvPr/>
      </p:nvGrpSpPr>
      <p:grpSpPr>
        <a:xfrm>
          <a:off x="0" y="0"/>
          <a:ext cx="0" cy="0"/>
          <a:chOff x="0" y="0"/>
          <a:chExt cx="0" cy="0"/>
        </a:xfrm>
      </p:grpSpPr>
      <p:sp>
        <p:nvSpPr>
          <p:cNvPr id="2" name="Title 1"/>
          <p:cNvSpPr>
            <a:spLocks noGrp="1"/>
          </p:cNvSpPr>
          <p:nvPr>
            <p:ph type="ctrTitle"/>
          </p:nvPr>
        </p:nvSpPr>
        <p:spPr>
          <a:xfrm>
            <a:off x="1595269" y="1122363"/>
            <a:ext cx="9001462" cy="2387600"/>
          </a:xfrm>
        </p:spPr>
        <p:txBody>
          <a:bodyPr anchor="b">
            <a:normAutofit/>
          </a:bodyPr>
          <a:lstStyle>
            <a:lvl1pPr algn="ctr">
              <a:defRPr sz="4800"/>
            </a:lvl1pPr>
          </a:lstStyle>
          <a:p>
            <a:r>
              <a:rPr lang="he-IL"/>
              <a:t>לחץ כדי לערוך סגנון כותרת של תבנית בסיס</a:t>
            </a:r>
            <a:endParaRPr lang="en-US" dirty="0"/>
          </a:p>
        </p:txBody>
      </p:sp>
      <p:sp>
        <p:nvSpPr>
          <p:cNvPr id="3" name="Subtitle 2"/>
          <p:cNvSpPr>
            <a:spLocks noGrp="1"/>
          </p:cNvSpPr>
          <p:nvPr>
            <p:ph type="subTitle" idx="1"/>
          </p:nvPr>
        </p:nvSpPr>
        <p:spPr>
          <a:xfrm>
            <a:off x="1595269" y="3602038"/>
            <a:ext cx="9001462"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he-IL"/>
              <a:t>לחץ כדי לערוך סגנון כותרת משנה של תבנית בסיס</a:t>
            </a:r>
            <a:endParaRPr lang="en-US" dirty="0"/>
          </a:p>
        </p:txBody>
      </p:sp>
      <p:sp>
        <p:nvSpPr>
          <p:cNvPr id="4" name="Date Placeholder 3"/>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16183700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תמונה פנורמית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3806" y="4289372"/>
            <a:ext cx="10367564" cy="819355"/>
          </a:xfrm>
        </p:spPr>
        <p:txBody>
          <a:bodyPr anchor="b">
            <a:normAutofit/>
          </a:bodyPr>
          <a:lstStyle>
            <a:lvl1pPr>
              <a:defRPr sz="28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913806" y="621321"/>
            <a:ext cx="10367564" cy="3379735"/>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913795" y="5108728"/>
            <a:ext cx="10365998" cy="682472"/>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15287961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כותרת ו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3424859"/>
          </a:xfrm>
        </p:spPr>
        <p:txBody>
          <a:bodyPr anchor="ctr"/>
          <a:lstStyle>
            <a:lvl1pPr>
              <a:defRPr sz="32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913795" y="4204820"/>
            <a:ext cx="10353761" cy="159218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66714469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ציטוט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lstStyle>
            <a:lvl1pPr>
              <a:defRPr sz="3200"/>
            </a:lvl1pPr>
          </a:lstStyle>
          <a:p>
            <a:r>
              <a:rPr lang="he-IL"/>
              <a:t>לחץ כדי לערוך סגנון כותרת של תבנית בסיס</a:t>
            </a:r>
            <a:endParaRPr lang="en-US" dirty="0"/>
          </a:p>
        </p:txBody>
      </p:sp>
      <p:sp>
        <p:nvSpPr>
          <p:cNvPr id="12" name="Text Placeholder 3"/>
          <p:cNvSpPr>
            <a:spLocks noGrp="1"/>
          </p:cNvSpPr>
          <p:nvPr>
            <p:ph type="body" sz="half" idx="13"/>
          </p:nvPr>
        </p:nvSpPr>
        <p:spPr>
          <a:xfrm>
            <a:off x="1720644" y="3610032"/>
            <a:ext cx="8752299" cy="426812"/>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4" name="Text Placeholder 3"/>
          <p:cNvSpPr>
            <a:spLocks noGrp="1"/>
          </p:cNvSpPr>
          <p:nvPr>
            <p:ph type="body" sz="half" idx="2"/>
          </p:nvPr>
        </p:nvSpPr>
        <p:spPr>
          <a:xfrm>
            <a:off x="913794" y="4204821"/>
            <a:ext cx="10353762" cy="1586380"/>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6E329637-63DA-4948-B25B-18B6C64ACCD0}" type="slidenum">
              <a:rPr lang="he-IL" smtClean="0"/>
              <a:t>‹#›</a:t>
            </a:fld>
            <a:endParaRPr lang="he-IL"/>
          </a:p>
        </p:txBody>
      </p:sp>
      <p:sp>
        <p:nvSpPr>
          <p:cNvPr id="11" name="TextBox 10"/>
          <p:cNvSpPr txBox="1"/>
          <p:nvPr/>
        </p:nvSpPr>
        <p:spPr>
          <a:xfrm>
            <a:off x="836612" y="735241"/>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p:cNvSpPr txBox="1"/>
          <p:nvPr/>
        </p:nvSpPr>
        <p:spPr>
          <a:xfrm>
            <a:off x="10657956" y="2972093"/>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122214151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כרטיס שם">
    <p:spTree>
      <p:nvGrpSpPr>
        <p:cNvPr id="1" name=""/>
        <p:cNvGrpSpPr/>
        <p:nvPr/>
      </p:nvGrpSpPr>
      <p:grpSpPr>
        <a:xfrm>
          <a:off x="0" y="0"/>
          <a:ext cx="0" cy="0"/>
          <a:chOff x="0" y="0"/>
          <a:chExt cx="0" cy="0"/>
        </a:xfrm>
      </p:grpSpPr>
      <p:sp>
        <p:nvSpPr>
          <p:cNvPr id="2" name="Title 1"/>
          <p:cNvSpPr>
            <a:spLocks noGrp="1"/>
          </p:cNvSpPr>
          <p:nvPr>
            <p:ph type="title"/>
          </p:nvPr>
        </p:nvSpPr>
        <p:spPr>
          <a:xfrm>
            <a:off x="913806" y="2126942"/>
            <a:ext cx="10355327" cy="2511835"/>
          </a:xfrm>
        </p:spPr>
        <p:txBody>
          <a:bodyPr anchor="b"/>
          <a:lstStyle>
            <a:lvl1pPr>
              <a:defRPr sz="3200"/>
            </a:lvl1pPr>
          </a:lstStyle>
          <a:p>
            <a:r>
              <a:rPr lang="he-IL"/>
              <a:t>לחץ כדי לערוך סגנון כותרת של תבנית בסיס</a:t>
            </a:r>
            <a:endParaRPr lang="en-US" dirty="0"/>
          </a:p>
        </p:txBody>
      </p:sp>
      <p:sp>
        <p:nvSpPr>
          <p:cNvPr id="4" name="Text Placeholder 3"/>
          <p:cNvSpPr>
            <a:spLocks noGrp="1"/>
          </p:cNvSpPr>
          <p:nvPr>
            <p:ph type="body" sz="half" idx="2"/>
          </p:nvPr>
        </p:nvSpPr>
        <p:spPr>
          <a:xfrm>
            <a:off x="913794" y="4650556"/>
            <a:ext cx="10353763"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287318509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עמודות">
    <p:spTree>
      <p:nvGrpSpPr>
        <p:cNvPr id="1" name=""/>
        <p:cNvGrpSpPr/>
        <p:nvPr/>
      </p:nvGrpSpPr>
      <p:grpSpPr>
        <a:xfrm>
          <a:off x="0" y="0"/>
          <a:ext cx="0" cy="0"/>
          <a:chOff x="0" y="0"/>
          <a:chExt cx="0" cy="0"/>
        </a:xfrm>
      </p:grpSpPr>
      <p:sp>
        <p:nvSpPr>
          <p:cNvPr id="15" name="Title 1"/>
          <p:cNvSpPr>
            <a:spLocks noGrp="1"/>
          </p:cNvSpPr>
          <p:nvPr>
            <p:ph type="title"/>
          </p:nvPr>
        </p:nvSpPr>
        <p:spPr>
          <a:xfrm>
            <a:off x="913794" y="609600"/>
            <a:ext cx="10353762" cy="1325563"/>
          </a:xfrm>
        </p:spPr>
        <p:txBody>
          <a:bodyPr/>
          <a:lstStyle/>
          <a:p>
            <a:r>
              <a:rPr lang="he-IL"/>
              <a:t>לחץ כדי לערוך סגנון כותרת של תבנית בסיס</a:t>
            </a:r>
            <a:endParaRPr lang="en-US" dirty="0"/>
          </a:p>
        </p:txBody>
      </p:sp>
      <p:sp>
        <p:nvSpPr>
          <p:cNvPr id="7" name="Text Placeholder 2"/>
          <p:cNvSpPr>
            <a:spLocks noGrp="1"/>
          </p:cNvSpPr>
          <p:nvPr>
            <p:ph type="body" idx="1"/>
          </p:nvPr>
        </p:nvSpPr>
        <p:spPr>
          <a:xfrm>
            <a:off x="913794" y="2088319"/>
            <a:ext cx="3298956" cy="823305"/>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8" name="Text Placeholder 3"/>
          <p:cNvSpPr>
            <a:spLocks noGrp="1"/>
          </p:cNvSpPr>
          <p:nvPr>
            <p:ph type="body" sz="half" idx="15"/>
          </p:nvPr>
        </p:nvSpPr>
        <p:spPr>
          <a:xfrm>
            <a:off x="913794" y="2911624"/>
            <a:ext cx="3298956"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9" name="Text Placeholder 4"/>
          <p:cNvSpPr>
            <a:spLocks noGrp="1"/>
          </p:cNvSpPr>
          <p:nvPr>
            <p:ph type="body" sz="quarter" idx="3"/>
          </p:nvPr>
        </p:nvSpPr>
        <p:spPr>
          <a:xfrm>
            <a:off x="4444878" y="2088320"/>
            <a:ext cx="3298558"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0" name="Text Placeholder 3"/>
          <p:cNvSpPr>
            <a:spLocks noGrp="1"/>
          </p:cNvSpPr>
          <p:nvPr>
            <p:ph type="body" sz="half" idx="16"/>
          </p:nvPr>
        </p:nvSpPr>
        <p:spPr>
          <a:xfrm>
            <a:off x="4444878" y="2911624"/>
            <a:ext cx="329982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11" name="Text Placeholder 4"/>
          <p:cNvSpPr>
            <a:spLocks noGrp="1"/>
          </p:cNvSpPr>
          <p:nvPr>
            <p:ph type="body" sz="quarter" idx="13"/>
          </p:nvPr>
        </p:nvSpPr>
        <p:spPr>
          <a:xfrm>
            <a:off x="7973298" y="2088320"/>
            <a:ext cx="3291211" cy="823304"/>
          </a:xfrm>
        </p:spPr>
        <p:txBody>
          <a:bodyPr anchor="b">
            <a:noAutofit/>
          </a:bodyPr>
          <a:lstStyle>
            <a:lvl1pPr marL="0" indent="0" algn="ctr">
              <a:lnSpc>
                <a:spcPct val="100000"/>
              </a:lnSpc>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12" name="Text Placeholder 3"/>
          <p:cNvSpPr>
            <a:spLocks noGrp="1"/>
          </p:cNvSpPr>
          <p:nvPr>
            <p:ph type="body" sz="half" idx="17"/>
          </p:nvPr>
        </p:nvSpPr>
        <p:spPr>
          <a:xfrm>
            <a:off x="7976346" y="2911624"/>
            <a:ext cx="3291211" cy="2879576"/>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3" name="Date Placeholder 2"/>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22186099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עמודת 3 תמונות">
    <p:spTree>
      <p:nvGrpSpPr>
        <p:cNvPr id="1" name=""/>
        <p:cNvGrpSpPr/>
        <p:nvPr/>
      </p:nvGrpSpPr>
      <p:grpSpPr>
        <a:xfrm>
          <a:off x="0" y="0"/>
          <a:ext cx="0" cy="0"/>
          <a:chOff x="0" y="0"/>
          <a:chExt cx="0" cy="0"/>
        </a:xfrm>
      </p:grpSpPr>
      <p:sp>
        <p:nvSpPr>
          <p:cNvPr id="30" name="Title 1"/>
          <p:cNvSpPr>
            <a:spLocks noGrp="1"/>
          </p:cNvSpPr>
          <p:nvPr>
            <p:ph type="title"/>
          </p:nvPr>
        </p:nvSpPr>
        <p:spPr>
          <a:xfrm>
            <a:off x="913795" y="609600"/>
            <a:ext cx="10353762" cy="1325563"/>
          </a:xfrm>
        </p:spPr>
        <p:txBody>
          <a:bodyPr/>
          <a:lstStyle/>
          <a:p>
            <a:r>
              <a:rPr lang="he-IL"/>
              <a:t>לחץ כדי לערוך סגנון כותרת של תבנית בסיס</a:t>
            </a:r>
            <a:endParaRPr lang="en-US" dirty="0"/>
          </a:p>
        </p:txBody>
      </p:sp>
      <p:sp>
        <p:nvSpPr>
          <p:cNvPr id="19" name="Text Placeholder 2"/>
          <p:cNvSpPr>
            <a:spLocks noGrp="1"/>
          </p:cNvSpPr>
          <p:nvPr>
            <p:ph type="body" idx="1"/>
          </p:nvPr>
        </p:nvSpPr>
        <p:spPr>
          <a:xfrm>
            <a:off x="913795" y="4195899"/>
            <a:ext cx="3298955"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0" name="Picture Placeholder 2"/>
          <p:cNvSpPr>
            <a:spLocks noGrp="1" noChangeAspect="1"/>
          </p:cNvSpPr>
          <p:nvPr>
            <p:ph type="pic" idx="15"/>
          </p:nvPr>
        </p:nvSpPr>
        <p:spPr>
          <a:xfrm>
            <a:off x="1092020" y="2298987"/>
            <a:ext cx="2940050"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1" name="Text Placeholder 3"/>
          <p:cNvSpPr>
            <a:spLocks noGrp="1"/>
          </p:cNvSpPr>
          <p:nvPr>
            <p:ph type="body" sz="half" idx="18"/>
          </p:nvPr>
        </p:nvSpPr>
        <p:spPr>
          <a:xfrm>
            <a:off x="913795" y="4772161"/>
            <a:ext cx="3298955"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22" name="Text Placeholder 4"/>
          <p:cNvSpPr>
            <a:spLocks noGrp="1"/>
          </p:cNvSpPr>
          <p:nvPr>
            <p:ph type="body" sz="quarter" idx="3"/>
          </p:nvPr>
        </p:nvSpPr>
        <p:spPr>
          <a:xfrm>
            <a:off x="4442701" y="4195899"/>
            <a:ext cx="3298983"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3" name="Picture Placeholder 2"/>
          <p:cNvSpPr>
            <a:spLocks noGrp="1" noChangeAspect="1"/>
          </p:cNvSpPr>
          <p:nvPr>
            <p:ph type="pic" idx="21"/>
          </p:nvPr>
        </p:nvSpPr>
        <p:spPr>
          <a:xfrm>
            <a:off x="4568996" y="2298987"/>
            <a:ext cx="2930525"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4" name="Text Placeholder 3"/>
          <p:cNvSpPr>
            <a:spLocks noGrp="1"/>
          </p:cNvSpPr>
          <p:nvPr>
            <p:ph type="body" sz="half" idx="19"/>
          </p:nvPr>
        </p:nvSpPr>
        <p:spPr>
          <a:xfrm>
            <a:off x="4441348" y="4772160"/>
            <a:ext cx="3300336" cy="101903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25" name="Text Placeholder 4"/>
          <p:cNvSpPr>
            <a:spLocks noGrp="1"/>
          </p:cNvSpPr>
          <p:nvPr>
            <p:ph type="body" sz="quarter" idx="13"/>
          </p:nvPr>
        </p:nvSpPr>
        <p:spPr>
          <a:xfrm>
            <a:off x="7973423" y="4195899"/>
            <a:ext cx="3289900" cy="576262"/>
          </a:xfrm>
        </p:spPr>
        <p:txBody>
          <a:bodyPr anchor="b">
            <a:noAutofit/>
          </a:bodyPr>
          <a:lstStyle>
            <a:lvl1pPr marL="0" indent="0" algn="ctr">
              <a:lnSpc>
                <a:spcPct val="100000"/>
              </a:lnSpc>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26" name="Picture Placeholder 2"/>
          <p:cNvSpPr>
            <a:spLocks noGrp="1" noChangeAspect="1"/>
          </p:cNvSpPr>
          <p:nvPr>
            <p:ph type="pic" idx="22"/>
          </p:nvPr>
        </p:nvSpPr>
        <p:spPr>
          <a:xfrm>
            <a:off x="8152803" y="2298987"/>
            <a:ext cx="2932113" cy="1524000"/>
          </a:xfrm>
          <a:prstGeom prst="roundRect">
            <a:avLst>
              <a:gd name="adj" fmla="val 0"/>
            </a:avLst>
          </a:prstGeom>
          <a:noFill/>
          <a:ln w="14605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he-IL"/>
              <a:t>לחץ על הסמל כדי להוסיף תמונה</a:t>
            </a:r>
            <a:endParaRPr lang="en-US" dirty="0"/>
          </a:p>
        </p:txBody>
      </p:sp>
      <p:sp>
        <p:nvSpPr>
          <p:cNvPr id="27" name="Text Placeholder 3"/>
          <p:cNvSpPr>
            <a:spLocks noGrp="1"/>
          </p:cNvSpPr>
          <p:nvPr>
            <p:ph type="body" sz="half" idx="20"/>
          </p:nvPr>
        </p:nvSpPr>
        <p:spPr>
          <a:xfrm>
            <a:off x="7973298" y="4772161"/>
            <a:ext cx="3294258" cy="1019037"/>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he-IL"/>
              <a:t>לחץ כדי לערוך סגנונות טקסט של תבנית בסיס</a:t>
            </a:r>
          </a:p>
        </p:txBody>
      </p:sp>
      <p:sp>
        <p:nvSpPr>
          <p:cNvPr id="3" name="Date Placeholder 2"/>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898573943"/>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כותרת וטקסט אנכי">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220916551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כותרת אנכית וטקסט">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724900" y="609599"/>
            <a:ext cx="2542657" cy="5181601"/>
          </a:xfrm>
        </p:spPr>
        <p:txBody>
          <a:bodyPr vert="eaVert"/>
          <a:lstStyle>
            <a:lvl1pPr algn="l">
              <a:defRPr/>
            </a:lvl1pPr>
          </a:lstStyle>
          <a:p>
            <a:r>
              <a:rPr lang="he-IL"/>
              <a:t>לחץ כדי לערוך סגנון כותרת של תבנית בסיס</a:t>
            </a:r>
            <a:endParaRPr lang="en-US" dirty="0"/>
          </a:p>
        </p:txBody>
      </p:sp>
      <p:sp>
        <p:nvSpPr>
          <p:cNvPr id="3" name="Vertical Text Placeholder 2"/>
          <p:cNvSpPr>
            <a:spLocks noGrp="1"/>
          </p:cNvSpPr>
          <p:nvPr>
            <p:ph type="body" orient="vert" idx="1"/>
          </p:nvPr>
        </p:nvSpPr>
        <p:spPr>
          <a:xfrm>
            <a:off x="913794" y="609599"/>
            <a:ext cx="7658705" cy="5181601"/>
          </a:xfrm>
        </p:spPr>
        <p:txBody>
          <a:bodyPr vert="eaVert"/>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394590600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כותרת ותוכן">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Content Placeholder 2"/>
          <p:cNvSpPr>
            <a:spLocks noGrp="1"/>
          </p:cNvSpPr>
          <p:nvPr>
            <p:ph idx="1"/>
          </p:nvPr>
        </p:nvSpPr>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530707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כותרת מקטע עליונה">
    <p:spTree>
      <p:nvGrpSpPr>
        <p:cNvPr id="1" name=""/>
        <p:cNvGrpSpPr/>
        <p:nvPr/>
      </p:nvGrpSpPr>
      <p:grpSpPr>
        <a:xfrm>
          <a:off x="0" y="0"/>
          <a:ext cx="0" cy="0"/>
          <a:chOff x="0" y="0"/>
          <a:chExt cx="0" cy="0"/>
        </a:xfrm>
      </p:grpSpPr>
      <p:sp>
        <p:nvSpPr>
          <p:cNvPr id="2" name="Title 1"/>
          <p:cNvSpPr>
            <a:spLocks noGrp="1"/>
          </p:cNvSpPr>
          <p:nvPr>
            <p:ph type="title"/>
          </p:nvPr>
        </p:nvSpPr>
        <p:spPr>
          <a:xfrm>
            <a:off x="1229244" y="657226"/>
            <a:ext cx="9733512" cy="2852737"/>
          </a:xfrm>
        </p:spPr>
        <p:txBody>
          <a:bodyPr anchor="b">
            <a:normAutofit/>
          </a:bodyPr>
          <a:lstStyle>
            <a:lvl1pPr>
              <a:defRPr sz="3400"/>
            </a:lvl1p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229244" y="3602038"/>
            <a:ext cx="9733512" cy="1500187"/>
          </a:xfrm>
        </p:spPr>
        <p:txBody>
          <a:bodyPr/>
          <a:lstStyle>
            <a:lvl1pPr marL="0" indent="0" algn="ctr">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he-IL"/>
              <a:t>לחץ כדי לערוך סגנונות טקסט של תבנית בסיס</a:t>
            </a:r>
          </a:p>
        </p:txBody>
      </p:sp>
      <p:sp>
        <p:nvSpPr>
          <p:cNvPr id="4" name="Date Placeholder 3"/>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5" name="Footer Placeholder 4"/>
          <p:cNvSpPr>
            <a:spLocks noGrp="1"/>
          </p:cNvSpPr>
          <p:nvPr>
            <p:ph type="ftr" sz="quarter" idx="11"/>
          </p:nvPr>
        </p:nvSpPr>
        <p:spPr/>
        <p:txBody>
          <a:bodyPr/>
          <a:lstStyle/>
          <a:p>
            <a:endParaRPr lang="he-IL"/>
          </a:p>
        </p:txBody>
      </p:sp>
      <p:sp>
        <p:nvSpPr>
          <p:cNvPr id="6" name="Slide Number Placeholder 5"/>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264768801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שני תכנים">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6321"/>
          </a:xfrm>
        </p:spPr>
        <p:txBody>
          <a:bodyPr/>
          <a:lstStyle/>
          <a:p>
            <a:r>
              <a:rPr lang="he-IL"/>
              <a:t>לחץ כדי לערוך סגנון כותרת של תבנית בסיס</a:t>
            </a:r>
            <a:endParaRPr lang="en-US" dirty="0"/>
          </a:p>
        </p:txBody>
      </p:sp>
      <p:sp>
        <p:nvSpPr>
          <p:cNvPr id="3" name="Content Placeholder 2"/>
          <p:cNvSpPr>
            <a:spLocks noGrp="1"/>
          </p:cNvSpPr>
          <p:nvPr>
            <p:ph sz="half" idx="1"/>
          </p:nvPr>
        </p:nvSpPr>
        <p:spPr>
          <a:xfrm>
            <a:off x="913795" y="2088319"/>
            <a:ext cx="5106004" cy="370288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Content Placeholder 3"/>
          <p:cNvSpPr>
            <a:spLocks noGrp="1"/>
          </p:cNvSpPr>
          <p:nvPr>
            <p:ph sz="half" idx="2"/>
          </p:nvPr>
        </p:nvSpPr>
        <p:spPr>
          <a:xfrm>
            <a:off x="6173403" y="2088319"/>
            <a:ext cx="5094154" cy="3702881"/>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Date Placeholder 4"/>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9941050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השוואה">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1" cy="1325563"/>
          </a:xfrm>
        </p:spPr>
        <p:txBody>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1141804" y="2088320"/>
            <a:ext cx="4879199"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4" name="Content Placeholder 3"/>
          <p:cNvSpPr>
            <a:spLocks noGrp="1"/>
          </p:cNvSpPr>
          <p:nvPr>
            <p:ph sz="half" idx="2"/>
          </p:nvPr>
        </p:nvSpPr>
        <p:spPr>
          <a:xfrm>
            <a:off x="913795" y="2912232"/>
            <a:ext cx="5107208" cy="287896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5" name="Text Placeholder 4"/>
          <p:cNvSpPr>
            <a:spLocks noGrp="1"/>
          </p:cNvSpPr>
          <p:nvPr>
            <p:ph type="body" sz="quarter" idx="3"/>
          </p:nvPr>
        </p:nvSpPr>
        <p:spPr>
          <a:xfrm>
            <a:off x="6402003" y="2088320"/>
            <a:ext cx="4865554" cy="823912"/>
          </a:xfrm>
        </p:spPr>
        <p:txBody>
          <a:bodyPr anchor="b"/>
          <a:lstStyle>
            <a:lvl1pPr marL="0" indent="0">
              <a:lnSpc>
                <a:spcPct val="100000"/>
              </a:lnSpc>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he-IL"/>
              <a:t>לחץ כדי לערוך סגנונות טקסט של תבנית בסיס</a:t>
            </a:r>
          </a:p>
        </p:txBody>
      </p:sp>
      <p:sp>
        <p:nvSpPr>
          <p:cNvPr id="6" name="Content Placeholder 5"/>
          <p:cNvSpPr>
            <a:spLocks noGrp="1"/>
          </p:cNvSpPr>
          <p:nvPr>
            <p:ph sz="quarter" idx="4"/>
          </p:nvPr>
        </p:nvSpPr>
        <p:spPr>
          <a:xfrm>
            <a:off x="6172200" y="2912232"/>
            <a:ext cx="5095357" cy="2878968"/>
          </a:xfrm>
        </p:spPr>
        <p:txBody>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7" name="Date Placeholder 6"/>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8" name="Footer Placeholder 7"/>
          <p:cNvSpPr>
            <a:spLocks noGrp="1"/>
          </p:cNvSpPr>
          <p:nvPr>
            <p:ph type="ftr" sz="quarter" idx="11"/>
          </p:nvPr>
        </p:nvSpPr>
        <p:spPr/>
        <p:txBody>
          <a:bodyPr/>
          <a:lstStyle/>
          <a:p>
            <a:endParaRPr lang="he-IL"/>
          </a:p>
        </p:txBody>
      </p:sp>
      <p:sp>
        <p:nvSpPr>
          <p:cNvPr id="9" name="Slide Number Placeholder 8"/>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165986507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כותרת בלבד">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he-IL"/>
              <a:t>לחץ כדי לערוך סגנון כותרת של תבנית בסיס</a:t>
            </a:r>
            <a:endParaRPr lang="en-US" dirty="0"/>
          </a:p>
        </p:txBody>
      </p:sp>
      <p:sp>
        <p:nvSpPr>
          <p:cNvPr id="3" name="Date Placeholder 2"/>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4" name="Footer Placeholder 3"/>
          <p:cNvSpPr>
            <a:spLocks noGrp="1"/>
          </p:cNvSpPr>
          <p:nvPr>
            <p:ph type="ftr" sz="quarter" idx="11"/>
          </p:nvPr>
        </p:nvSpPr>
        <p:spPr/>
        <p:txBody>
          <a:bodyPr/>
          <a:lstStyle/>
          <a:p>
            <a:endParaRPr lang="he-IL"/>
          </a:p>
        </p:txBody>
      </p:sp>
      <p:sp>
        <p:nvSpPr>
          <p:cNvPr id="5" name="Slide Number Placeholder 4"/>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59203433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ריק">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3" name="Footer Placeholder 2"/>
          <p:cNvSpPr>
            <a:spLocks noGrp="1"/>
          </p:cNvSpPr>
          <p:nvPr>
            <p:ph type="ftr" sz="quarter" idx="11"/>
          </p:nvPr>
        </p:nvSpPr>
        <p:spPr/>
        <p:txBody>
          <a:bodyPr/>
          <a:lstStyle/>
          <a:p>
            <a:endParaRPr lang="he-IL"/>
          </a:p>
        </p:txBody>
      </p:sp>
      <p:sp>
        <p:nvSpPr>
          <p:cNvPr id="4" name="Slide Number Placeholder 3"/>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24508272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תוכן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7228" y="609600"/>
            <a:ext cx="3932237" cy="2362200"/>
          </a:xfrm>
        </p:spPr>
        <p:txBody>
          <a:bodyPr anchor="b">
            <a:normAutofit/>
          </a:bodyPr>
          <a:lstStyle>
            <a:lvl1pPr>
              <a:defRPr sz="2800"/>
            </a:lvl1pPr>
          </a:lstStyle>
          <a:p>
            <a:r>
              <a:rPr lang="he-IL"/>
              <a:t>לחץ כדי לערוך סגנון כותרת של תבנית בסיס</a:t>
            </a:r>
            <a:endParaRPr lang="en-US" dirty="0"/>
          </a:p>
        </p:txBody>
      </p:sp>
      <p:sp>
        <p:nvSpPr>
          <p:cNvPr id="3" name="Content Placeholder 2"/>
          <p:cNvSpPr>
            <a:spLocks noGrp="1"/>
          </p:cNvSpPr>
          <p:nvPr>
            <p:ph idx="1"/>
          </p:nvPr>
        </p:nvSpPr>
        <p:spPr>
          <a:xfrm>
            <a:off x="5078064" y="609600"/>
            <a:ext cx="6189492" cy="5181600"/>
          </a:xfrm>
        </p:spPr>
        <p:txBody>
          <a:bodyPr anchor="ct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Text Placeholder 3"/>
          <p:cNvSpPr>
            <a:spLocks noGrp="1"/>
          </p:cNvSpPr>
          <p:nvPr>
            <p:ph type="body" sz="half" idx="2"/>
          </p:nvPr>
        </p:nvSpPr>
        <p:spPr>
          <a:xfrm>
            <a:off x="917228" y="2971800"/>
            <a:ext cx="3932237" cy="2819399"/>
          </a:xfrm>
        </p:spPr>
        <p:txBody>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7940288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תמונה עם כיתוב">
    <p:spTree>
      <p:nvGrpSpPr>
        <p:cNvPr id="1" name=""/>
        <p:cNvGrpSpPr/>
        <p:nvPr/>
      </p:nvGrpSpPr>
      <p:grpSpPr>
        <a:xfrm>
          <a:off x="0" y="0"/>
          <a:ext cx="0" cy="0"/>
          <a:chOff x="0" y="0"/>
          <a:chExt cx="0" cy="0"/>
        </a:xfrm>
      </p:grpSpPr>
      <p:sp>
        <p:nvSpPr>
          <p:cNvPr id="2" name="Title 1"/>
          <p:cNvSpPr>
            <a:spLocks noGrp="1"/>
          </p:cNvSpPr>
          <p:nvPr>
            <p:ph type="title"/>
          </p:nvPr>
        </p:nvSpPr>
        <p:spPr>
          <a:xfrm>
            <a:off x="917227" y="609600"/>
            <a:ext cx="5929773" cy="2362200"/>
          </a:xfrm>
        </p:spPr>
        <p:txBody>
          <a:bodyPr anchor="b">
            <a:normAutofit/>
          </a:bodyPr>
          <a:lstStyle>
            <a:lvl1pPr>
              <a:defRPr sz="3200"/>
            </a:lvl1pPr>
          </a:lstStyle>
          <a:p>
            <a:r>
              <a:rPr lang="he-IL"/>
              <a:t>לחץ כדי לערוך סגנון כותרת של תבנית בסיס</a:t>
            </a:r>
            <a:endParaRPr lang="en-US" dirty="0"/>
          </a:p>
        </p:txBody>
      </p:sp>
      <p:sp>
        <p:nvSpPr>
          <p:cNvPr id="3" name="Picture Placeholder 2"/>
          <p:cNvSpPr>
            <a:spLocks noGrp="1" noChangeAspect="1"/>
          </p:cNvSpPr>
          <p:nvPr>
            <p:ph type="pic" idx="1"/>
          </p:nvPr>
        </p:nvSpPr>
        <p:spPr>
          <a:xfrm>
            <a:off x="7424804" y="758881"/>
            <a:ext cx="3255356" cy="4883038"/>
          </a:xfrm>
          <a:noFill/>
          <a:ln w="190500" cap="sq">
            <a:solidFill>
              <a:srgbClr val="FFFFFF"/>
            </a:solidFill>
            <a:miter lim="800000"/>
          </a:ln>
          <a:effectLst>
            <a:outerShdw blurRad="55000" dist="18000" dir="5400000" algn="tl" rotWithShape="0">
              <a:srgbClr val="000000">
                <a:alpha val="40000"/>
              </a:srgbClr>
            </a:outerShdw>
          </a:effectLst>
          <a:scene3d>
            <a:camera prst="orthographicFront"/>
            <a:lightRig rig="twoPt" dir="t">
              <a:rot lat="0" lon="0" rev="7200000"/>
            </a:lightRig>
          </a:scene3d>
          <a:sp3d>
            <a:bevelT w="25400" h="19050"/>
            <a:contourClr>
              <a:srgbClr val="FFFFFF"/>
            </a:contourClr>
          </a:sp3d>
        </p:spPr>
        <p:txBody>
          <a:bodyPr anchor="t"/>
          <a:lstStyle>
            <a:lvl1pPr marL="0" indent="0" algn="ctr">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he-IL"/>
              <a:t>לחץ על הסמל כדי להוסיף תמונה</a:t>
            </a:r>
            <a:endParaRPr lang="en-US" dirty="0"/>
          </a:p>
        </p:txBody>
      </p:sp>
      <p:sp>
        <p:nvSpPr>
          <p:cNvPr id="4" name="Text Placeholder 3"/>
          <p:cNvSpPr>
            <a:spLocks noGrp="1"/>
          </p:cNvSpPr>
          <p:nvPr>
            <p:ph type="body" sz="half" idx="2"/>
          </p:nvPr>
        </p:nvSpPr>
        <p:spPr>
          <a:xfrm>
            <a:off x="913794" y="2971800"/>
            <a:ext cx="5934950" cy="2819400"/>
          </a:xfrm>
        </p:spPr>
        <p:txBody>
          <a:bodyPr>
            <a:normAutofit/>
          </a:bodyPr>
          <a:lstStyle>
            <a:lvl1pPr marL="0" indent="0" algn="ctr">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he-IL"/>
              <a:t>לחץ כדי לערוך סגנונות טקסט של תבנית בסיס</a:t>
            </a:r>
          </a:p>
        </p:txBody>
      </p:sp>
      <p:sp>
        <p:nvSpPr>
          <p:cNvPr id="5" name="Date Placeholder 4"/>
          <p:cNvSpPr>
            <a:spLocks noGrp="1"/>
          </p:cNvSpPr>
          <p:nvPr>
            <p:ph type="dt" sz="half" idx="10"/>
          </p:nvPr>
        </p:nvSpPr>
        <p:spPr/>
        <p:txBody>
          <a:bodyPr/>
          <a:lstStyle/>
          <a:p>
            <a:fld id="{11336E94-97DD-43AF-B86E-EF9958A0E79E}" type="datetimeFigureOut">
              <a:rPr lang="he-IL" smtClean="0"/>
              <a:t>כ"ה/אייר/תשפ"ב</a:t>
            </a:fld>
            <a:endParaRPr lang="he-IL"/>
          </a:p>
        </p:txBody>
      </p:sp>
      <p:sp>
        <p:nvSpPr>
          <p:cNvPr id="6" name="Footer Placeholder 5"/>
          <p:cNvSpPr>
            <a:spLocks noGrp="1"/>
          </p:cNvSpPr>
          <p:nvPr>
            <p:ph type="ftr" sz="quarter" idx="11"/>
          </p:nvPr>
        </p:nvSpPr>
        <p:spPr/>
        <p:txBody>
          <a:bodyPr/>
          <a:lstStyle/>
          <a:p>
            <a:endParaRPr lang="he-IL"/>
          </a:p>
        </p:txBody>
      </p:sp>
      <p:sp>
        <p:nvSpPr>
          <p:cNvPr id="7" name="Slide Number Placeholder 6"/>
          <p:cNvSpPr>
            <a:spLocks noGrp="1"/>
          </p:cNvSpPr>
          <p:nvPr>
            <p:ph type="sldNum" sz="quarter" idx="12"/>
          </p:nvPr>
        </p:nvSpPr>
        <p:spPr/>
        <p:txBody>
          <a:bodyPr/>
          <a:lstStyle/>
          <a:p>
            <a:fld id="{6E329637-63DA-4948-B25B-18B6C64ACCD0}" type="slidenum">
              <a:rPr lang="he-IL" smtClean="0"/>
              <a:t>‹#›</a:t>
            </a:fld>
            <a:endParaRPr lang="he-IL"/>
          </a:p>
        </p:txBody>
      </p:sp>
    </p:spTree>
    <p:extLst>
      <p:ext uri="{BB962C8B-B14F-4D97-AF65-F5344CB8AC3E}">
        <p14:creationId xmlns:p14="http://schemas.microsoft.com/office/powerpoint/2010/main" val="175436542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1" cy="1326321"/>
          </a:xfrm>
          <a:prstGeom prst="rect">
            <a:avLst/>
          </a:prstGeom>
        </p:spPr>
        <p:txBody>
          <a:bodyPr vert="horz" lIns="91440" tIns="45720" rIns="91440" bIns="45720" rtlCol="0" anchor="ctr">
            <a:normAutofit/>
          </a:bodyPr>
          <a:lstStyle/>
          <a:p>
            <a:r>
              <a:rPr lang="he-IL"/>
              <a:t>לחץ כדי לערוך סגנון כותרת של תבנית בסיס</a:t>
            </a:r>
            <a:endParaRPr lang="en-US" dirty="0"/>
          </a:p>
        </p:txBody>
      </p:sp>
      <p:sp>
        <p:nvSpPr>
          <p:cNvPr id="3" name="Text Placeholder 2"/>
          <p:cNvSpPr>
            <a:spLocks noGrp="1"/>
          </p:cNvSpPr>
          <p:nvPr>
            <p:ph type="body" idx="1"/>
          </p:nvPr>
        </p:nvSpPr>
        <p:spPr>
          <a:xfrm>
            <a:off x="913795" y="2096064"/>
            <a:ext cx="10353762" cy="3695136"/>
          </a:xfrm>
          <a:prstGeom prst="rect">
            <a:avLst/>
          </a:prstGeom>
        </p:spPr>
        <p:txBody>
          <a:bodyPr vert="horz" lIns="91440" tIns="45720" rIns="91440" bIns="45720" rtlCol="0">
            <a:normAutofit/>
          </a:bodyPr>
          <a:lstStyle/>
          <a:p>
            <a:pPr lvl="0"/>
            <a:r>
              <a:rPr lang="he-IL"/>
              <a:t>לחץ כדי לערוך סגנונות טקסט של תבנית בסיס</a:t>
            </a:r>
          </a:p>
          <a:p>
            <a:pPr lvl="1"/>
            <a:r>
              <a:rPr lang="he-IL"/>
              <a:t>רמה שנייה</a:t>
            </a:r>
          </a:p>
          <a:p>
            <a:pPr lvl="2"/>
            <a:r>
              <a:rPr lang="he-IL"/>
              <a:t>רמה שלישית</a:t>
            </a:r>
          </a:p>
          <a:p>
            <a:pPr lvl="3"/>
            <a:r>
              <a:rPr lang="he-IL"/>
              <a:t>רמה רביעית</a:t>
            </a:r>
          </a:p>
          <a:p>
            <a:pPr lvl="4"/>
            <a:r>
              <a:rPr lang="he-IL"/>
              <a:t>רמה חמישית</a:t>
            </a:r>
            <a:endParaRPr lang="en-US" dirty="0"/>
          </a:p>
        </p:txBody>
      </p:sp>
      <p:sp>
        <p:nvSpPr>
          <p:cNvPr id="4" name="Date Placeholder 3"/>
          <p:cNvSpPr>
            <a:spLocks noGrp="1"/>
          </p:cNvSpPr>
          <p:nvPr>
            <p:ph type="dt" sz="half" idx="2"/>
          </p:nvPr>
        </p:nvSpPr>
        <p:spPr>
          <a:xfrm>
            <a:off x="7678736" y="5883275"/>
            <a:ext cx="2743200"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11336E94-97DD-43AF-B86E-EF9958A0E79E}" type="datetimeFigureOut">
              <a:rPr lang="he-IL" smtClean="0"/>
              <a:t>כ"ה/אייר/תשפ"ב</a:t>
            </a:fld>
            <a:endParaRPr lang="he-IL"/>
          </a:p>
        </p:txBody>
      </p:sp>
      <p:sp>
        <p:nvSpPr>
          <p:cNvPr id="5" name="Footer Placeholder 4"/>
          <p:cNvSpPr>
            <a:spLocks noGrp="1"/>
          </p:cNvSpPr>
          <p:nvPr>
            <p:ph type="ftr" sz="quarter" idx="3"/>
          </p:nvPr>
        </p:nvSpPr>
        <p:spPr>
          <a:xfrm>
            <a:off x="913794" y="5883275"/>
            <a:ext cx="6672865" cy="365125"/>
          </a:xfrm>
          <a:prstGeom prst="rect">
            <a:avLst/>
          </a:prstGeom>
        </p:spPr>
        <p:txBody>
          <a:bodyPr vert="horz" lIns="91440" tIns="45720" rIns="91440" bIns="45720" rtlCol="0" anchor="ctr"/>
          <a:lstStyle>
            <a:lvl1pPr algn="l">
              <a:defRPr sz="1000">
                <a:solidFill>
                  <a:schemeClr val="tx1">
                    <a:tint val="75000"/>
                  </a:schemeClr>
                </a:solidFill>
              </a:defRPr>
            </a:lvl1pPr>
          </a:lstStyle>
          <a:p>
            <a:endParaRPr lang="he-IL"/>
          </a:p>
        </p:txBody>
      </p:sp>
      <p:sp>
        <p:nvSpPr>
          <p:cNvPr id="6" name="Slide Number Placeholder 5"/>
          <p:cNvSpPr>
            <a:spLocks noGrp="1"/>
          </p:cNvSpPr>
          <p:nvPr>
            <p:ph type="sldNum" sz="quarter" idx="4"/>
          </p:nvPr>
        </p:nvSpPr>
        <p:spPr>
          <a:xfrm>
            <a:off x="10514011" y="5883275"/>
            <a:ext cx="753545" cy="365125"/>
          </a:xfrm>
          <a:prstGeom prst="rect">
            <a:avLst/>
          </a:prstGeom>
        </p:spPr>
        <p:txBody>
          <a:bodyPr vert="horz" lIns="91440" tIns="45720" rIns="91440" bIns="45720" rtlCol="0" anchor="ctr"/>
          <a:lstStyle>
            <a:lvl1pPr algn="r">
              <a:defRPr sz="1000">
                <a:solidFill>
                  <a:schemeClr val="tx1">
                    <a:tint val="75000"/>
                  </a:schemeClr>
                </a:solidFill>
              </a:defRPr>
            </a:lvl1pPr>
          </a:lstStyle>
          <a:p>
            <a:fld id="{6E329637-63DA-4948-B25B-18B6C64ACCD0}" type="slidenum">
              <a:rPr lang="he-IL" smtClean="0"/>
              <a:t>‹#›</a:t>
            </a:fld>
            <a:endParaRPr lang="he-IL"/>
          </a:p>
        </p:txBody>
      </p:sp>
    </p:spTree>
    <p:extLst>
      <p:ext uri="{BB962C8B-B14F-4D97-AF65-F5344CB8AC3E}">
        <p14:creationId xmlns:p14="http://schemas.microsoft.com/office/powerpoint/2010/main" val="2706248611"/>
      </p:ext>
    </p:extLst>
  </p:cSld>
  <p:clrMap bg1="dk1" tx1="lt1" bg2="dk2" tx2="lt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 id="2147483674" r:id="rId14"/>
    <p:sldLayoutId id="2147483675" r:id="rId15"/>
    <p:sldLayoutId id="2147483676" r:id="rId16"/>
    <p:sldLayoutId id="2147483677" r:id="rId17"/>
  </p:sldLayoutIdLst>
  <p:txStyles>
    <p:titleStyle>
      <a:lvl1pPr algn="ctr" defTabSz="914400" rtl="1" eaLnBrk="1" latinLnBrk="0" hangingPunct="1">
        <a:lnSpc>
          <a:spcPct val="90000"/>
        </a:lnSpc>
        <a:spcBef>
          <a:spcPct val="0"/>
        </a:spcBef>
        <a:buNone/>
        <a:defRPr sz="3400" b="1" i="0" kern="1200" cap="all">
          <a:solidFill>
            <a:schemeClr val="tx1"/>
          </a:solidFill>
          <a:effectLst>
            <a:outerShdw blurRad="50800" dist="63500" dir="2700000" algn="tl" rotWithShape="0">
              <a:srgbClr val="000000">
                <a:alpha val="48000"/>
              </a:srgbClr>
            </a:outerShdw>
          </a:effectLst>
          <a:latin typeface="+mj-lt"/>
          <a:ea typeface="+mj-ea"/>
          <a:cs typeface="+mj-cs"/>
        </a:defRPr>
      </a:lvl1pPr>
    </p:titleStyle>
    <p:bodyStyle>
      <a:lvl1pPr marL="228600" indent="-228600" algn="r" defTabSz="914400" rtl="1" eaLnBrk="1" latinLnBrk="0" hangingPunct="1">
        <a:lnSpc>
          <a:spcPct val="120000"/>
        </a:lnSpc>
        <a:spcBef>
          <a:spcPts val="1000"/>
        </a:spcBef>
        <a:buFont typeface="Arial" panose="020B0604020202020204" pitchFamily="34" charset="0"/>
        <a:buChar char="•"/>
        <a:defRPr sz="2000" kern="1200">
          <a:solidFill>
            <a:schemeClr val="tx1"/>
          </a:solidFill>
          <a:effectLst>
            <a:outerShdw blurRad="50800" dist="38100" dir="2700000" algn="tl" rotWithShape="0">
              <a:srgbClr val="000000">
                <a:alpha val="48000"/>
              </a:srgbClr>
            </a:outerShdw>
          </a:effectLst>
          <a:latin typeface="+mn-lt"/>
          <a:ea typeface="+mn-ea"/>
          <a:cs typeface="+mn-cs"/>
        </a:defRPr>
      </a:lvl1pPr>
      <a:lvl2pPr marL="685800" indent="-228600" algn="r" defTabSz="914400" rtl="1" eaLnBrk="1" latinLnBrk="0" hangingPunct="1">
        <a:lnSpc>
          <a:spcPct val="120000"/>
        </a:lnSpc>
        <a:spcBef>
          <a:spcPts val="500"/>
        </a:spcBef>
        <a:buFont typeface="Arial" panose="020B0604020202020204" pitchFamily="34" charset="0"/>
        <a:buChar char="•"/>
        <a:defRPr sz="1800" kern="1200">
          <a:solidFill>
            <a:schemeClr val="tx1"/>
          </a:solidFill>
          <a:effectLst>
            <a:outerShdw blurRad="50800" dist="38100" dir="2700000" algn="tl" rotWithShape="0">
              <a:srgbClr val="000000">
                <a:alpha val="48000"/>
              </a:srgbClr>
            </a:outerShdw>
          </a:effectLst>
          <a:latin typeface="+mn-lt"/>
          <a:ea typeface="+mn-ea"/>
          <a:cs typeface="+mn-cs"/>
        </a:defRPr>
      </a:lvl2pPr>
      <a:lvl3pPr marL="1143000" indent="-228600" algn="r" defTabSz="914400" rtl="1" eaLnBrk="1" latinLnBrk="0" hangingPunct="1">
        <a:lnSpc>
          <a:spcPct val="120000"/>
        </a:lnSpc>
        <a:spcBef>
          <a:spcPts val="500"/>
        </a:spcBef>
        <a:buFont typeface="Arial" panose="020B0604020202020204" pitchFamily="34" charset="0"/>
        <a:buChar char="•"/>
        <a:defRPr sz="1600" kern="1200">
          <a:solidFill>
            <a:schemeClr val="tx1"/>
          </a:solidFill>
          <a:effectLst>
            <a:outerShdw blurRad="50800" dist="38100" dir="2700000" algn="tl" rotWithShape="0">
              <a:srgbClr val="000000">
                <a:alpha val="48000"/>
              </a:srgbClr>
            </a:outerShdw>
          </a:effectLst>
          <a:latin typeface="+mn-lt"/>
          <a:ea typeface="+mn-ea"/>
          <a:cs typeface="+mn-cs"/>
        </a:defRPr>
      </a:lvl3pPr>
      <a:lvl4pPr marL="1600200" indent="-228600" algn="r" defTabSz="914400" rtl="1" eaLnBrk="1" latinLnBrk="0" hangingPunct="1">
        <a:lnSpc>
          <a:spcPct val="120000"/>
        </a:lnSpc>
        <a:spcBef>
          <a:spcPts val="500"/>
        </a:spcBef>
        <a:buFont typeface="Arial" panose="020B0604020202020204" pitchFamily="34" charset="0"/>
        <a:buChar char="•"/>
        <a:defRPr sz="1400" kern="1200">
          <a:solidFill>
            <a:schemeClr val="tx1"/>
          </a:solidFill>
          <a:effectLst>
            <a:outerShdw blurRad="50800" dist="38100" dir="2700000" algn="tl" rotWithShape="0">
              <a:srgbClr val="000000">
                <a:alpha val="48000"/>
              </a:srgbClr>
            </a:outerShdw>
          </a:effectLst>
          <a:latin typeface="+mn-lt"/>
          <a:ea typeface="+mn-ea"/>
          <a:cs typeface="+mn-cs"/>
        </a:defRPr>
      </a:lvl4pPr>
      <a:lvl5pPr marL="2057400" indent="-228600" algn="r" defTabSz="914400" rtl="1"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5pPr>
      <a:lvl6pPr marL="2514600" indent="-228600" algn="r" defTabSz="914400" rtl="1"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6pPr>
      <a:lvl7pPr marL="2971800" indent="-228600" algn="r" defTabSz="914400" rtl="1"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7pPr>
      <a:lvl8pPr marL="3429000" indent="-228600" algn="r" defTabSz="914400" rtl="1"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8pPr>
      <a:lvl9pPr marL="3886200" indent="-228600" algn="r" defTabSz="914400" rtl="1" eaLnBrk="1" latinLnBrk="0" hangingPunct="1">
        <a:lnSpc>
          <a:spcPct val="120000"/>
        </a:lnSpc>
        <a:spcBef>
          <a:spcPts val="500"/>
        </a:spcBef>
        <a:buFont typeface="Arial" panose="020B0604020202020204" pitchFamily="34" charset="0"/>
        <a:buChar char="•"/>
        <a:defRPr sz="1200" kern="1200">
          <a:solidFill>
            <a:schemeClr val="tx1"/>
          </a:solidFill>
          <a:effectLst>
            <a:outerShdw blurRad="50800" dist="38100" dir="2700000" algn="tl" rotWithShape="0">
              <a:srgbClr val="000000">
                <a:alpha val="48000"/>
              </a:srgbClr>
            </a:outerShdw>
          </a:effectLst>
          <a:latin typeface="+mn-lt"/>
          <a:ea typeface="+mn-ea"/>
          <a:cs typeface="+mn-cs"/>
        </a:defRPr>
      </a:lvl9pPr>
    </p:bodyStyle>
    <p:otherStyle>
      <a:defPPr>
        <a:defRPr lang="en-US"/>
      </a:defPPr>
      <a:lvl1pPr marL="0" algn="r" defTabSz="914400" rtl="1" eaLnBrk="1" latinLnBrk="0" hangingPunct="1">
        <a:defRPr sz="1800" kern="1200">
          <a:solidFill>
            <a:schemeClr val="tx1"/>
          </a:solidFill>
          <a:latin typeface="+mn-lt"/>
          <a:ea typeface="+mn-ea"/>
          <a:cs typeface="+mn-cs"/>
        </a:defRPr>
      </a:lvl1pPr>
      <a:lvl2pPr marL="457200" algn="r" defTabSz="914400" rtl="1" eaLnBrk="1" latinLnBrk="0" hangingPunct="1">
        <a:defRPr sz="1800" kern="1200">
          <a:solidFill>
            <a:schemeClr val="tx1"/>
          </a:solidFill>
          <a:latin typeface="+mn-lt"/>
          <a:ea typeface="+mn-ea"/>
          <a:cs typeface="+mn-cs"/>
        </a:defRPr>
      </a:lvl2pPr>
      <a:lvl3pPr marL="914400" algn="r" defTabSz="914400" rtl="1" eaLnBrk="1" latinLnBrk="0" hangingPunct="1">
        <a:defRPr sz="1800" kern="1200">
          <a:solidFill>
            <a:schemeClr val="tx1"/>
          </a:solidFill>
          <a:latin typeface="+mn-lt"/>
          <a:ea typeface="+mn-ea"/>
          <a:cs typeface="+mn-cs"/>
        </a:defRPr>
      </a:lvl3pPr>
      <a:lvl4pPr marL="1371600" algn="r" defTabSz="914400" rtl="1" eaLnBrk="1" latinLnBrk="0" hangingPunct="1">
        <a:defRPr sz="1800" kern="1200">
          <a:solidFill>
            <a:schemeClr val="tx1"/>
          </a:solidFill>
          <a:latin typeface="+mn-lt"/>
          <a:ea typeface="+mn-ea"/>
          <a:cs typeface="+mn-cs"/>
        </a:defRPr>
      </a:lvl4pPr>
      <a:lvl5pPr marL="1828800" algn="r" defTabSz="914400" rtl="1" eaLnBrk="1" latinLnBrk="0" hangingPunct="1">
        <a:defRPr sz="1800" kern="1200">
          <a:solidFill>
            <a:schemeClr val="tx1"/>
          </a:solidFill>
          <a:latin typeface="+mn-lt"/>
          <a:ea typeface="+mn-ea"/>
          <a:cs typeface="+mn-cs"/>
        </a:defRPr>
      </a:lvl5pPr>
      <a:lvl6pPr marL="2286000" algn="r" defTabSz="914400" rtl="1" eaLnBrk="1" latinLnBrk="0" hangingPunct="1">
        <a:defRPr sz="1800" kern="1200">
          <a:solidFill>
            <a:schemeClr val="tx1"/>
          </a:solidFill>
          <a:latin typeface="+mn-lt"/>
          <a:ea typeface="+mn-ea"/>
          <a:cs typeface="+mn-cs"/>
        </a:defRPr>
      </a:lvl6pPr>
      <a:lvl7pPr marL="2743200" algn="r" defTabSz="914400" rtl="1" eaLnBrk="1" latinLnBrk="0" hangingPunct="1">
        <a:defRPr sz="1800" kern="1200">
          <a:solidFill>
            <a:schemeClr val="tx1"/>
          </a:solidFill>
          <a:latin typeface="+mn-lt"/>
          <a:ea typeface="+mn-ea"/>
          <a:cs typeface="+mn-cs"/>
        </a:defRPr>
      </a:lvl7pPr>
      <a:lvl8pPr marL="3200400" algn="r" defTabSz="914400" rtl="1" eaLnBrk="1" latinLnBrk="0" hangingPunct="1">
        <a:defRPr sz="1800" kern="1200">
          <a:solidFill>
            <a:schemeClr val="tx1"/>
          </a:solidFill>
          <a:latin typeface="+mn-lt"/>
          <a:ea typeface="+mn-ea"/>
          <a:cs typeface="+mn-cs"/>
        </a:defRPr>
      </a:lvl8pPr>
      <a:lvl9pPr marL="3657600" algn="r" defTabSz="914400" rtl="1"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10.gif"/><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image" Target="../media/image11.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jpe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4.gi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6.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image" Target="../media/image8.gif"/><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396C0C3E-6162-FA2E-B140-AD08F2742335}"/>
              </a:ext>
            </a:extLst>
          </p:cNvPr>
          <p:cNvSpPr>
            <a:spLocks noGrp="1"/>
          </p:cNvSpPr>
          <p:nvPr>
            <p:ph type="ctrTitle"/>
          </p:nvPr>
        </p:nvSpPr>
        <p:spPr/>
        <p:txBody>
          <a:bodyPr/>
          <a:lstStyle/>
          <a:p>
            <a:r>
              <a:rPr lang="en-US" dirty="0"/>
              <a:t>Health care</a:t>
            </a:r>
            <a:endParaRPr lang="he-IL" dirty="0"/>
          </a:p>
        </p:txBody>
      </p:sp>
      <p:sp>
        <p:nvSpPr>
          <p:cNvPr id="3" name="כותרת משנה 2">
            <a:extLst>
              <a:ext uri="{FF2B5EF4-FFF2-40B4-BE49-F238E27FC236}">
                <a16:creationId xmlns:a16="http://schemas.microsoft.com/office/drawing/2014/main" id="{7BE5F645-8C73-84E3-B5E8-DA9C654A7509}"/>
              </a:ext>
            </a:extLst>
          </p:cNvPr>
          <p:cNvSpPr>
            <a:spLocks noGrp="1"/>
          </p:cNvSpPr>
          <p:nvPr>
            <p:ph type="subTitle" idx="1"/>
          </p:nvPr>
        </p:nvSpPr>
        <p:spPr/>
        <p:txBody>
          <a:bodyPr/>
          <a:lstStyle/>
          <a:p>
            <a:r>
              <a:rPr lang="en-US" dirty="0"/>
              <a:t>Or Livne</a:t>
            </a:r>
          </a:p>
          <a:p>
            <a:r>
              <a:rPr lang="en-US" dirty="0" err="1"/>
              <a:t>Roei</a:t>
            </a:r>
            <a:r>
              <a:rPr lang="en-US" dirty="0"/>
              <a:t>  </a:t>
            </a:r>
            <a:endParaRPr lang="he-IL" dirty="0"/>
          </a:p>
        </p:txBody>
      </p:sp>
    </p:spTree>
    <p:extLst>
      <p:ext uri="{BB962C8B-B14F-4D97-AF65-F5344CB8AC3E}">
        <p14:creationId xmlns:p14="http://schemas.microsoft.com/office/powerpoint/2010/main" val="59800079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TIMELINE</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spTree>
    <p:extLst>
      <p:ext uri="{BB962C8B-B14F-4D97-AF65-F5344CB8AC3E}">
        <p14:creationId xmlns:p14="http://schemas.microsoft.com/office/powerpoint/2010/main" val="387939539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transformers</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spTree>
    <p:extLst>
      <p:ext uri="{BB962C8B-B14F-4D97-AF65-F5344CB8AC3E}">
        <p14:creationId xmlns:p14="http://schemas.microsoft.com/office/powerpoint/2010/main" val="1229079525"/>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VISUAL transformers</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spTree>
    <p:extLst>
      <p:ext uri="{BB962C8B-B14F-4D97-AF65-F5344CB8AC3E}">
        <p14:creationId xmlns:p14="http://schemas.microsoft.com/office/powerpoint/2010/main" val="370676419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DISADVANGES</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spTree>
    <p:extLst>
      <p:ext uri="{BB962C8B-B14F-4D97-AF65-F5344CB8AC3E}">
        <p14:creationId xmlns:p14="http://schemas.microsoft.com/office/powerpoint/2010/main" val="33504242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ADVANGES</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spTree>
    <p:extLst>
      <p:ext uri="{BB962C8B-B14F-4D97-AF65-F5344CB8AC3E}">
        <p14:creationId xmlns:p14="http://schemas.microsoft.com/office/powerpoint/2010/main" val="282664039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a:xfrm>
            <a:off x="1032667" y="529528"/>
            <a:ext cx="10353761" cy="1326321"/>
          </a:xfrm>
        </p:spPr>
        <p:txBody>
          <a:bodyPr/>
          <a:lstStyle/>
          <a:p>
            <a:r>
              <a:rPr lang="en-US" dirty="0"/>
              <a:t>Paper flow</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endParaRPr lang="he-IL" dirty="0"/>
          </a:p>
        </p:txBody>
      </p:sp>
      <p:grpSp>
        <p:nvGrpSpPr>
          <p:cNvPr id="5" name="קבוצה 4">
            <a:extLst>
              <a:ext uri="{FF2B5EF4-FFF2-40B4-BE49-F238E27FC236}">
                <a16:creationId xmlns:a16="http://schemas.microsoft.com/office/drawing/2014/main" id="{8E8D3F13-C12A-950E-8918-C72EADC92A5C}"/>
              </a:ext>
            </a:extLst>
          </p:cNvPr>
          <p:cNvGrpSpPr/>
          <p:nvPr/>
        </p:nvGrpSpPr>
        <p:grpSpPr>
          <a:xfrm>
            <a:off x="457200" y="1855849"/>
            <a:ext cx="11631168" cy="4659612"/>
            <a:chOff x="457200" y="1855849"/>
            <a:chExt cx="11631168" cy="4659612"/>
          </a:xfrm>
        </p:grpSpPr>
        <p:sp>
          <p:nvSpPr>
            <p:cNvPr id="6" name="צורה חופשית: צורה 5">
              <a:extLst>
                <a:ext uri="{FF2B5EF4-FFF2-40B4-BE49-F238E27FC236}">
                  <a16:creationId xmlns:a16="http://schemas.microsoft.com/office/drawing/2014/main" id="{638FEB54-5162-8615-236F-74BD6C580923}"/>
                </a:ext>
              </a:extLst>
            </p:cNvPr>
            <p:cNvSpPr/>
            <p:nvPr/>
          </p:nvSpPr>
          <p:spPr>
            <a:xfrm>
              <a:off x="4818888" y="1855849"/>
              <a:ext cx="2907792" cy="1164903"/>
            </a:xfrm>
            <a:custGeom>
              <a:avLst/>
              <a:gdLst>
                <a:gd name="connsiteX0" fmla="*/ 0 w 2907792"/>
                <a:gd name="connsiteY0" fmla="*/ 1164903 h 1164903"/>
                <a:gd name="connsiteX1" fmla="*/ 1453892 w 2907792"/>
                <a:gd name="connsiteY1" fmla="*/ 0 h 1164903"/>
                <a:gd name="connsiteX2" fmla="*/ 1453900 w 2907792"/>
                <a:gd name="connsiteY2" fmla="*/ 0 h 1164903"/>
                <a:gd name="connsiteX3" fmla="*/ 2907792 w 2907792"/>
                <a:gd name="connsiteY3" fmla="*/ 1164903 h 1164903"/>
                <a:gd name="connsiteX4" fmla="*/ 0 w 2907792"/>
                <a:gd name="connsiteY4" fmla="*/ 1164903 h 1164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907792" h="1164903">
                  <a:moveTo>
                    <a:pt x="0" y="1164903"/>
                  </a:moveTo>
                  <a:lnTo>
                    <a:pt x="1453892" y="0"/>
                  </a:lnTo>
                  <a:lnTo>
                    <a:pt x="1453900" y="0"/>
                  </a:lnTo>
                  <a:lnTo>
                    <a:pt x="2907792" y="1164903"/>
                  </a:lnTo>
                  <a:lnTo>
                    <a:pt x="0" y="1164903"/>
                  </a:lnTo>
                  <a:close/>
                </a:path>
              </a:pathLst>
            </a:custGeom>
          </p:spPr>
          <p:style>
            <a:lnRef idx="2">
              <a:schemeClr val="lt1">
                <a:hueOff val="0"/>
                <a:satOff val="0"/>
                <a:lumOff val="0"/>
                <a:alphaOff val="0"/>
              </a:schemeClr>
            </a:lnRef>
            <a:fillRef idx="1">
              <a:schemeClr val="accent5">
                <a:hueOff val="0"/>
                <a:satOff val="0"/>
                <a:lumOff val="0"/>
                <a:alphaOff val="0"/>
              </a:schemeClr>
            </a:fillRef>
            <a:effectRef idx="0">
              <a:schemeClr val="accent5">
                <a:hueOff val="0"/>
                <a:satOff val="0"/>
                <a:lumOff val="0"/>
                <a:alphaOff val="0"/>
              </a:schemeClr>
            </a:effectRef>
            <a:fontRef idx="minor">
              <a:schemeClr val="lt1"/>
            </a:fontRef>
          </p:style>
          <p:txBody>
            <a:bodyPr spcFirstLastPara="0" vert="horz" wrap="square" lIns="22860" tIns="22860" rIns="22860" bIns="22860" numCol="1" spcCol="1270" anchor="ctr" anchorCtr="0">
              <a:noAutofit/>
            </a:bodyPr>
            <a:lstStyle/>
            <a:p>
              <a:pPr marL="0" lvl="0" indent="0" algn="ctr" defTabSz="800100" rtl="1">
                <a:lnSpc>
                  <a:spcPct val="90000"/>
                </a:lnSpc>
                <a:spcBef>
                  <a:spcPct val="0"/>
                </a:spcBef>
                <a:spcAft>
                  <a:spcPct val="35000"/>
                </a:spcAft>
                <a:buNone/>
              </a:pPr>
              <a:r>
                <a:rPr lang="en-US" sz="1800" b="1" i="0" kern="1200" dirty="0"/>
                <a:t>Transformer for Point Cloud Representation</a:t>
              </a:r>
              <a:br>
                <a:rPr lang="en-US" sz="1800" kern="1200" dirty="0"/>
              </a:br>
              <a:endParaRPr lang="he-IL" sz="1800" kern="1200" dirty="0"/>
            </a:p>
          </p:txBody>
        </p:sp>
        <p:sp>
          <p:nvSpPr>
            <p:cNvPr id="7" name="צורה חופשית: צורה 6">
              <a:extLst>
                <a:ext uri="{FF2B5EF4-FFF2-40B4-BE49-F238E27FC236}">
                  <a16:creationId xmlns:a16="http://schemas.microsoft.com/office/drawing/2014/main" id="{E454D297-ED78-7274-0D37-F881CEEE95BA}"/>
                </a:ext>
              </a:extLst>
            </p:cNvPr>
            <p:cNvSpPr/>
            <p:nvPr/>
          </p:nvSpPr>
          <p:spPr>
            <a:xfrm>
              <a:off x="3364992" y="3020752"/>
              <a:ext cx="5815584" cy="1164903"/>
            </a:xfrm>
            <a:custGeom>
              <a:avLst/>
              <a:gdLst>
                <a:gd name="connsiteX0" fmla="*/ 0 w 5815584"/>
                <a:gd name="connsiteY0" fmla="*/ 1164903 h 1164903"/>
                <a:gd name="connsiteX1" fmla="*/ 1453892 w 5815584"/>
                <a:gd name="connsiteY1" fmla="*/ 0 h 1164903"/>
                <a:gd name="connsiteX2" fmla="*/ 4361692 w 5815584"/>
                <a:gd name="connsiteY2" fmla="*/ 0 h 1164903"/>
                <a:gd name="connsiteX3" fmla="*/ 5815584 w 5815584"/>
                <a:gd name="connsiteY3" fmla="*/ 1164903 h 1164903"/>
                <a:gd name="connsiteX4" fmla="*/ 0 w 5815584"/>
                <a:gd name="connsiteY4" fmla="*/ 1164903 h 1164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815584" h="1164903">
                  <a:moveTo>
                    <a:pt x="0" y="1164903"/>
                  </a:moveTo>
                  <a:lnTo>
                    <a:pt x="1453892" y="0"/>
                  </a:lnTo>
                  <a:lnTo>
                    <a:pt x="4361692" y="0"/>
                  </a:lnTo>
                  <a:lnTo>
                    <a:pt x="5815584" y="1164903"/>
                  </a:lnTo>
                  <a:lnTo>
                    <a:pt x="0" y="1164903"/>
                  </a:lnTo>
                  <a:close/>
                </a:path>
              </a:pathLst>
            </a:custGeom>
          </p:spPr>
          <p:style>
            <a:lnRef idx="2">
              <a:schemeClr val="lt1">
                <a:hueOff val="0"/>
                <a:satOff val="0"/>
                <a:lumOff val="0"/>
                <a:alphaOff val="0"/>
              </a:schemeClr>
            </a:lnRef>
            <a:fillRef idx="1">
              <a:schemeClr val="accent5">
                <a:hueOff val="-6143153"/>
                <a:satOff val="6875"/>
                <a:lumOff val="392"/>
                <a:alphaOff val="0"/>
              </a:schemeClr>
            </a:fillRef>
            <a:effectRef idx="0">
              <a:schemeClr val="accent5">
                <a:hueOff val="-6143153"/>
                <a:satOff val="6875"/>
                <a:lumOff val="392"/>
                <a:alphaOff val="0"/>
              </a:schemeClr>
            </a:effectRef>
            <a:fontRef idx="minor">
              <a:schemeClr val="lt1"/>
            </a:fontRef>
          </p:style>
          <p:txBody>
            <a:bodyPr spcFirstLastPara="0" vert="horz" wrap="square" lIns="1048207" tIns="30480" rIns="1048208" bIns="30480" numCol="1" spcCol="1270" anchor="ctr" anchorCtr="0">
              <a:noAutofit/>
            </a:bodyPr>
            <a:lstStyle/>
            <a:p>
              <a:pPr marL="0" lvl="0" indent="0" algn="ctr" defTabSz="1066800" rtl="1">
                <a:lnSpc>
                  <a:spcPct val="90000"/>
                </a:lnSpc>
                <a:spcBef>
                  <a:spcPct val="0"/>
                </a:spcBef>
                <a:spcAft>
                  <a:spcPct val="35000"/>
                </a:spcAft>
                <a:buNone/>
              </a:pPr>
              <a:r>
                <a:rPr lang="en-US" sz="2400" b="1" i="0" kern="1200" dirty="0"/>
                <a:t>Point-based deep learning</a:t>
              </a:r>
              <a:br>
                <a:rPr lang="en-US" sz="2400" kern="1200" dirty="0"/>
              </a:br>
              <a:endParaRPr lang="he-IL" sz="2400" kern="1200" dirty="0"/>
            </a:p>
          </p:txBody>
        </p:sp>
        <p:sp>
          <p:nvSpPr>
            <p:cNvPr id="8" name="צורה חופשית: צורה 7">
              <a:extLst>
                <a:ext uri="{FF2B5EF4-FFF2-40B4-BE49-F238E27FC236}">
                  <a16:creationId xmlns:a16="http://schemas.microsoft.com/office/drawing/2014/main" id="{FB406420-04D2-0D47-B843-4E95D967BE64}"/>
                </a:ext>
              </a:extLst>
            </p:cNvPr>
            <p:cNvSpPr/>
            <p:nvPr/>
          </p:nvSpPr>
          <p:spPr>
            <a:xfrm>
              <a:off x="1911095" y="4185655"/>
              <a:ext cx="8723376" cy="1164903"/>
            </a:xfrm>
            <a:custGeom>
              <a:avLst/>
              <a:gdLst>
                <a:gd name="connsiteX0" fmla="*/ 0 w 8723376"/>
                <a:gd name="connsiteY0" fmla="*/ 1164903 h 1164903"/>
                <a:gd name="connsiteX1" fmla="*/ 1453892 w 8723376"/>
                <a:gd name="connsiteY1" fmla="*/ 0 h 1164903"/>
                <a:gd name="connsiteX2" fmla="*/ 7269484 w 8723376"/>
                <a:gd name="connsiteY2" fmla="*/ 0 h 1164903"/>
                <a:gd name="connsiteX3" fmla="*/ 8723376 w 8723376"/>
                <a:gd name="connsiteY3" fmla="*/ 1164903 h 1164903"/>
                <a:gd name="connsiteX4" fmla="*/ 0 w 8723376"/>
                <a:gd name="connsiteY4" fmla="*/ 1164903 h 1164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8723376" h="1164903">
                  <a:moveTo>
                    <a:pt x="0" y="1164903"/>
                  </a:moveTo>
                  <a:lnTo>
                    <a:pt x="1453892" y="0"/>
                  </a:lnTo>
                  <a:lnTo>
                    <a:pt x="7269484" y="0"/>
                  </a:lnTo>
                  <a:lnTo>
                    <a:pt x="8723376" y="1164903"/>
                  </a:lnTo>
                  <a:lnTo>
                    <a:pt x="0" y="1164903"/>
                  </a:lnTo>
                  <a:close/>
                </a:path>
              </a:pathLst>
            </a:custGeom>
          </p:spPr>
          <p:style>
            <a:lnRef idx="2">
              <a:schemeClr val="lt1">
                <a:hueOff val="0"/>
                <a:satOff val="0"/>
                <a:lumOff val="0"/>
                <a:alphaOff val="0"/>
              </a:schemeClr>
            </a:lnRef>
            <a:fillRef idx="1">
              <a:schemeClr val="accent5">
                <a:hueOff val="-12286306"/>
                <a:satOff val="13750"/>
                <a:lumOff val="785"/>
                <a:alphaOff val="0"/>
              </a:schemeClr>
            </a:fillRef>
            <a:effectRef idx="0">
              <a:schemeClr val="accent5">
                <a:hueOff val="-12286306"/>
                <a:satOff val="13750"/>
                <a:lumOff val="785"/>
                <a:alphaOff val="0"/>
              </a:schemeClr>
            </a:effectRef>
            <a:fontRef idx="minor">
              <a:schemeClr val="lt1"/>
            </a:fontRef>
          </p:style>
          <p:txBody>
            <a:bodyPr spcFirstLastPara="0" vert="horz" wrap="square" lIns="1587551" tIns="60960" rIns="1587551" bIns="60960" numCol="1" spcCol="1270" anchor="ctr" anchorCtr="0">
              <a:noAutofit/>
            </a:bodyPr>
            <a:lstStyle/>
            <a:p>
              <a:pPr marL="0" lvl="0" indent="0" algn="ctr" defTabSz="2133600" rtl="1">
                <a:lnSpc>
                  <a:spcPct val="90000"/>
                </a:lnSpc>
                <a:spcBef>
                  <a:spcPct val="0"/>
                </a:spcBef>
                <a:spcAft>
                  <a:spcPct val="35000"/>
                </a:spcAft>
                <a:buNone/>
              </a:pPr>
              <a:r>
                <a:rPr lang="en-US" sz="4800" kern="1200" dirty="0"/>
                <a:t>Vision transformers</a:t>
              </a:r>
              <a:endParaRPr lang="he-IL" sz="4800" kern="1200" dirty="0"/>
            </a:p>
          </p:txBody>
        </p:sp>
        <p:sp>
          <p:nvSpPr>
            <p:cNvPr id="9" name="צורה חופשית: צורה 8">
              <a:extLst>
                <a:ext uri="{FF2B5EF4-FFF2-40B4-BE49-F238E27FC236}">
                  <a16:creationId xmlns:a16="http://schemas.microsoft.com/office/drawing/2014/main" id="{BD8D53C0-9802-CB90-D0C1-651D64A3DF73}"/>
                </a:ext>
              </a:extLst>
            </p:cNvPr>
            <p:cNvSpPr/>
            <p:nvPr/>
          </p:nvSpPr>
          <p:spPr>
            <a:xfrm>
              <a:off x="457200" y="5350558"/>
              <a:ext cx="11631168" cy="1164903"/>
            </a:xfrm>
            <a:custGeom>
              <a:avLst/>
              <a:gdLst>
                <a:gd name="connsiteX0" fmla="*/ 0 w 11631168"/>
                <a:gd name="connsiteY0" fmla="*/ 1164903 h 1164903"/>
                <a:gd name="connsiteX1" fmla="*/ 1453892 w 11631168"/>
                <a:gd name="connsiteY1" fmla="*/ 0 h 1164903"/>
                <a:gd name="connsiteX2" fmla="*/ 10177276 w 11631168"/>
                <a:gd name="connsiteY2" fmla="*/ 0 h 1164903"/>
                <a:gd name="connsiteX3" fmla="*/ 11631168 w 11631168"/>
                <a:gd name="connsiteY3" fmla="*/ 1164903 h 1164903"/>
                <a:gd name="connsiteX4" fmla="*/ 0 w 11631168"/>
                <a:gd name="connsiteY4" fmla="*/ 1164903 h 1164903"/>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1631168" h="1164903">
                  <a:moveTo>
                    <a:pt x="0" y="1164903"/>
                  </a:moveTo>
                  <a:lnTo>
                    <a:pt x="1453892" y="0"/>
                  </a:lnTo>
                  <a:lnTo>
                    <a:pt x="10177276" y="0"/>
                  </a:lnTo>
                  <a:lnTo>
                    <a:pt x="11631168" y="1164903"/>
                  </a:lnTo>
                  <a:lnTo>
                    <a:pt x="0" y="1164903"/>
                  </a:lnTo>
                  <a:close/>
                </a:path>
              </a:pathLst>
            </a:custGeom>
          </p:spPr>
          <p:style>
            <a:lnRef idx="2">
              <a:schemeClr val="lt1">
                <a:hueOff val="0"/>
                <a:satOff val="0"/>
                <a:lumOff val="0"/>
                <a:alphaOff val="0"/>
              </a:schemeClr>
            </a:lnRef>
            <a:fillRef idx="1">
              <a:schemeClr val="accent5">
                <a:hueOff val="-18429457"/>
                <a:satOff val="20625"/>
                <a:lumOff val="1177"/>
                <a:alphaOff val="0"/>
              </a:schemeClr>
            </a:fillRef>
            <a:effectRef idx="0">
              <a:schemeClr val="accent5">
                <a:hueOff val="-18429457"/>
                <a:satOff val="20625"/>
                <a:lumOff val="1177"/>
                <a:alphaOff val="0"/>
              </a:schemeClr>
            </a:effectRef>
            <a:fontRef idx="minor">
              <a:schemeClr val="lt1"/>
            </a:fontRef>
          </p:style>
          <p:txBody>
            <a:bodyPr spcFirstLastPara="0" vert="horz" wrap="square" lIns="2096414" tIns="60960" rIns="2096415" bIns="60960" numCol="1" spcCol="1270" anchor="ctr" anchorCtr="0">
              <a:noAutofit/>
            </a:bodyPr>
            <a:lstStyle/>
            <a:p>
              <a:pPr marL="0" lvl="0" indent="0" algn="ctr" defTabSz="2133600" rtl="1">
                <a:lnSpc>
                  <a:spcPct val="90000"/>
                </a:lnSpc>
                <a:spcBef>
                  <a:spcPct val="0"/>
                </a:spcBef>
                <a:spcAft>
                  <a:spcPct val="35000"/>
                </a:spcAft>
                <a:buNone/>
              </a:pPr>
              <a:r>
                <a:rPr lang="en-US" sz="4800" kern="1200" dirty="0"/>
                <a:t>NLP  transformers</a:t>
              </a:r>
              <a:endParaRPr lang="he-IL" sz="4800" kern="1200" dirty="0"/>
            </a:p>
          </p:txBody>
        </p:sp>
      </p:grpSp>
    </p:spTree>
    <p:extLst>
      <p:ext uri="{BB962C8B-B14F-4D97-AF65-F5344CB8AC3E}">
        <p14:creationId xmlns:p14="http://schemas.microsoft.com/office/powerpoint/2010/main" val="279692150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a:xfrm>
            <a:off x="1032667" y="529528"/>
            <a:ext cx="10353761" cy="1326321"/>
          </a:xfrm>
        </p:spPr>
        <p:txBody>
          <a:bodyPr/>
          <a:lstStyle/>
          <a:p>
            <a:r>
              <a:rPr lang="en-US" dirty="0"/>
              <a:t>Paper flow</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a:t>Vision transformers:</a:t>
            </a:r>
          </a:p>
          <a:p>
            <a:pPr marL="0" indent="0" algn="l" rtl="0">
              <a:buNone/>
            </a:pPr>
            <a:endParaRPr lang="he-IL" dirty="0"/>
          </a:p>
        </p:txBody>
      </p:sp>
      <p:pic>
        <p:nvPicPr>
          <p:cNvPr id="5" name="תמונה 4" descr="תמונה שמכילה טקסט&#10;&#10;התיאור נוצר באופן אוטומטי">
            <a:extLst>
              <a:ext uri="{FF2B5EF4-FFF2-40B4-BE49-F238E27FC236}">
                <a16:creationId xmlns:a16="http://schemas.microsoft.com/office/drawing/2014/main" id="{9BB7B9F4-3F5F-5C87-1D03-F0D4D4F7BB0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607164" y="3622612"/>
            <a:ext cx="4959996" cy="2952748"/>
          </a:xfrm>
          <a:prstGeom prst="rect">
            <a:avLst/>
          </a:prstGeom>
        </p:spPr>
      </p:pic>
    </p:spTree>
    <p:extLst>
      <p:ext uri="{BB962C8B-B14F-4D97-AF65-F5344CB8AC3E}">
        <p14:creationId xmlns:p14="http://schemas.microsoft.com/office/powerpoint/2010/main" val="101329878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a:xfrm>
            <a:off x="1032667" y="529528"/>
            <a:ext cx="10353761" cy="1326321"/>
          </a:xfrm>
        </p:spPr>
        <p:txBody>
          <a:bodyPr/>
          <a:lstStyle/>
          <a:p>
            <a:r>
              <a:rPr lang="en-US" dirty="0"/>
              <a:t>Paper flow</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a:t>Vision transformers:</a:t>
            </a:r>
          </a:p>
          <a:p>
            <a:pPr marL="0" indent="0" algn="l" rtl="0">
              <a:buNone/>
            </a:pPr>
            <a:endParaRPr lang="he-IL" dirty="0"/>
          </a:p>
        </p:txBody>
      </p:sp>
      <p:pic>
        <p:nvPicPr>
          <p:cNvPr id="10" name="תמונה 9" descr="תמונה שמכילה חתול, כתום&#10;&#10;התיאור נוצר באופן אוטומטי">
            <a:extLst>
              <a:ext uri="{FF2B5EF4-FFF2-40B4-BE49-F238E27FC236}">
                <a16:creationId xmlns:a16="http://schemas.microsoft.com/office/drawing/2014/main" id="{9D276DBD-AC77-967B-D9FA-3CABD3BF4BD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0676" y="3943632"/>
            <a:ext cx="5068658" cy="2855344"/>
          </a:xfrm>
          <a:prstGeom prst="rect">
            <a:avLst/>
          </a:prstGeom>
        </p:spPr>
      </p:pic>
    </p:spTree>
    <p:extLst>
      <p:ext uri="{BB962C8B-B14F-4D97-AF65-F5344CB8AC3E}">
        <p14:creationId xmlns:p14="http://schemas.microsoft.com/office/powerpoint/2010/main" val="63905119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ARCHITHCHER </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pic>
        <p:nvPicPr>
          <p:cNvPr id="5" name="תמונה 4">
            <a:extLst>
              <a:ext uri="{FF2B5EF4-FFF2-40B4-BE49-F238E27FC236}">
                <a16:creationId xmlns:a16="http://schemas.microsoft.com/office/drawing/2014/main" id="{72A5383A-2CCA-2710-0D85-0E3697EB0678}"/>
              </a:ext>
            </a:extLst>
          </p:cNvPr>
          <p:cNvPicPr>
            <a:picLocks noChangeAspect="1"/>
          </p:cNvPicPr>
          <p:nvPr/>
        </p:nvPicPr>
        <p:blipFill>
          <a:blip r:embed="rId2"/>
          <a:stretch>
            <a:fillRect/>
          </a:stretch>
        </p:blipFill>
        <p:spPr>
          <a:xfrm>
            <a:off x="924443" y="3840293"/>
            <a:ext cx="10040112" cy="2601975"/>
          </a:xfrm>
          <a:prstGeom prst="rect">
            <a:avLst/>
          </a:prstGeom>
        </p:spPr>
      </p:pic>
    </p:spTree>
    <p:extLst>
      <p:ext uri="{BB962C8B-B14F-4D97-AF65-F5344CB8AC3E}">
        <p14:creationId xmlns:p14="http://schemas.microsoft.com/office/powerpoint/2010/main" val="193671381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ARCHITHCHER </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pic>
        <p:nvPicPr>
          <p:cNvPr id="6" name="תמונה 5">
            <a:extLst>
              <a:ext uri="{FF2B5EF4-FFF2-40B4-BE49-F238E27FC236}">
                <a16:creationId xmlns:a16="http://schemas.microsoft.com/office/drawing/2014/main" id="{70181740-CE07-AB41-969B-DC7955CA0272}"/>
              </a:ext>
            </a:extLst>
          </p:cNvPr>
          <p:cNvPicPr>
            <a:picLocks noChangeAspect="1"/>
          </p:cNvPicPr>
          <p:nvPr/>
        </p:nvPicPr>
        <p:blipFill>
          <a:blip r:embed="rId2"/>
          <a:stretch>
            <a:fillRect/>
          </a:stretch>
        </p:blipFill>
        <p:spPr>
          <a:xfrm>
            <a:off x="820489" y="3635238"/>
            <a:ext cx="10364410" cy="2613162"/>
          </a:xfrm>
          <a:prstGeom prst="rect">
            <a:avLst/>
          </a:prstGeom>
        </p:spPr>
      </p:pic>
    </p:spTree>
    <p:extLst>
      <p:ext uri="{BB962C8B-B14F-4D97-AF65-F5344CB8AC3E}">
        <p14:creationId xmlns:p14="http://schemas.microsoft.com/office/powerpoint/2010/main" val="356742518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Backgrounds </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spTree>
    <p:extLst>
      <p:ext uri="{BB962C8B-B14F-4D97-AF65-F5344CB8AC3E}">
        <p14:creationId xmlns:p14="http://schemas.microsoft.com/office/powerpoint/2010/main" val="330476375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ARCHITHCHER </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pic>
        <p:nvPicPr>
          <p:cNvPr id="5" name="תמונה 4">
            <a:extLst>
              <a:ext uri="{FF2B5EF4-FFF2-40B4-BE49-F238E27FC236}">
                <a16:creationId xmlns:a16="http://schemas.microsoft.com/office/drawing/2014/main" id="{C23FAEBB-7307-3009-BC4A-5DAE88191D47}"/>
              </a:ext>
            </a:extLst>
          </p:cNvPr>
          <p:cNvPicPr>
            <a:picLocks noChangeAspect="1"/>
          </p:cNvPicPr>
          <p:nvPr/>
        </p:nvPicPr>
        <p:blipFill>
          <a:blip r:embed="rId2"/>
          <a:stretch>
            <a:fillRect/>
          </a:stretch>
        </p:blipFill>
        <p:spPr>
          <a:xfrm>
            <a:off x="913795" y="3811382"/>
            <a:ext cx="10692882" cy="2778523"/>
          </a:xfrm>
          <a:prstGeom prst="rect">
            <a:avLst/>
          </a:prstGeom>
        </p:spPr>
      </p:pic>
    </p:spTree>
    <p:extLst>
      <p:ext uri="{BB962C8B-B14F-4D97-AF65-F5344CB8AC3E}">
        <p14:creationId xmlns:p14="http://schemas.microsoft.com/office/powerpoint/2010/main" val="4105684308"/>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ARCHITHCHER </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pic>
        <p:nvPicPr>
          <p:cNvPr id="6" name="תמונה 5">
            <a:extLst>
              <a:ext uri="{FF2B5EF4-FFF2-40B4-BE49-F238E27FC236}">
                <a16:creationId xmlns:a16="http://schemas.microsoft.com/office/drawing/2014/main" id="{37022DC5-ED59-C1F1-7B9C-7E066D4D050A}"/>
              </a:ext>
            </a:extLst>
          </p:cNvPr>
          <p:cNvPicPr>
            <a:picLocks noChangeAspect="1"/>
          </p:cNvPicPr>
          <p:nvPr/>
        </p:nvPicPr>
        <p:blipFill>
          <a:blip r:embed="rId2"/>
          <a:stretch>
            <a:fillRect/>
          </a:stretch>
        </p:blipFill>
        <p:spPr>
          <a:xfrm>
            <a:off x="3679118" y="3754205"/>
            <a:ext cx="5020376" cy="2857899"/>
          </a:xfrm>
          <a:prstGeom prst="rect">
            <a:avLst/>
          </a:prstGeom>
        </p:spPr>
      </p:pic>
    </p:spTree>
    <p:extLst>
      <p:ext uri="{BB962C8B-B14F-4D97-AF65-F5344CB8AC3E}">
        <p14:creationId xmlns:p14="http://schemas.microsoft.com/office/powerpoint/2010/main" val="3590596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ARCHITHCHER </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pic>
        <p:nvPicPr>
          <p:cNvPr id="5" name="תמונה 4">
            <a:extLst>
              <a:ext uri="{FF2B5EF4-FFF2-40B4-BE49-F238E27FC236}">
                <a16:creationId xmlns:a16="http://schemas.microsoft.com/office/drawing/2014/main" id="{43EC18CA-4695-D07F-9BEC-021165172557}"/>
              </a:ext>
            </a:extLst>
          </p:cNvPr>
          <p:cNvPicPr>
            <a:picLocks noChangeAspect="1"/>
          </p:cNvPicPr>
          <p:nvPr/>
        </p:nvPicPr>
        <p:blipFill>
          <a:blip r:embed="rId2"/>
          <a:stretch>
            <a:fillRect/>
          </a:stretch>
        </p:blipFill>
        <p:spPr>
          <a:xfrm>
            <a:off x="7766122" y="1791478"/>
            <a:ext cx="3848567" cy="4662264"/>
          </a:xfrm>
          <a:prstGeom prst="rect">
            <a:avLst/>
          </a:prstGeom>
        </p:spPr>
      </p:pic>
    </p:spTree>
    <p:extLst>
      <p:ext uri="{BB962C8B-B14F-4D97-AF65-F5344CB8AC3E}">
        <p14:creationId xmlns:p14="http://schemas.microsoft.com/office/powerpoint/2010/main" val="283714456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2">
                <a:shade val="18000"/>
                <a:satMod val="160000"/>
                <a:lumMod val="28000"/>
              </a:schemeClr>
              <a:schemeClr val="bg2">
                <a:tint val="95000"/>
                <a:satMod val="160000"/>
                <a:lumMod val="116000"/>
              </a:schemeClr>
            </a:duotone>
          </a:blip>
          <a:stretch/>
        </a:blipFill>
        <a:effectLst/>
      </p:bgPr>
    </p:bg>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a:xfrm>
            <a:off x="643467" y="643467"/>
            <a:ext cx="3361498" cy="1267810"/>
          </a:xfrm>
        </p:spPr>
        <p:txBody>
          <a:bodyPr anchor="b">
            <a:normAutofit/>
          </a:bodyPr>
          <a:lstStyle/>
          <a:p>
            <a:pPr algn="l"/>
            <a:r>
              <a:rPr lang="en-US" sz="2400"/>
              <a:t>ARCHITHCHER </a:t>
            </a:r>
            <a:endParaRPr lang="he-IL" sz="240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a:xfrm>
            <a:off x="643467" y="2096063"/>
            <a:ext cx="3361498" cy="4028512"/>
          </a:xfrm>
        </p:spPr>
        <p:txBody>
          <a:bodyPr>
            <a:normAutofit/>
          </a:bodyPr>
          <a:lstStyle/>
          <a:p>
            <a:pPr algn="l" rtl="0"/>
            <a:r>
              <a:rPr lang="en-US" sz="1400"/>
              <a:t>aaa</a:t>
            </a:r>
            <a:endParaRPr lang="he-IL" sz="1400"/>
          </a:p>
        </p:txBody>
      </p:sp>
      <p:sp>
        <p:nvSpPr>
          <p:cNvPr id="10" name="Rectangle 9">
            <a:extLst>
              <a:ext uri="{FF2B5EF4-FFF2-40B4-BE49-F238E27FC236}">
                <a16:creationId xmlns:a16="http://schemas.microsoft.com/office/drawing/2014/main" id="{B1007713-5891-46A9-BACA-FAD760FE235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58793" y="733425"/>
            <a:ext cx="6696075" cy="5391150"/>
          </a:xfrm>
          <a:prstGeom prst="rect">
            <a:avLst/>
          </a:prstGeom>
          <a:solidFill>
            <a:schemeClr val="bg2">
              <a:lumMod val="75000"/>
            </a:schemeClr>
          </a:solidFill>
          <a:ln w="190500" cap="sq">
            <a:solidFill>
              <a:schemeClr val="bg2">
                <a:lumMod val="75000"/>
              </a:schemeClr>
            </a:solidFill>
            <a:miter lim="800000"/>
          </a:ln>
          <a:effectLst>
            <a:outerShdw blurRad="54991" dist="17780" dir="5400000" algn="ctr" rotWithShape="0">
              <a:schemeClr val="bg1">
                <a:alpha val="40000"/>
              </a:schemeClr>
            </a:outerShdw>
          </a:effectLst>
          <a:scene3d>
            <a:camera prst="orthographicFront"/>
            <a:lightRig rig="twoPt" dir="t">
              <a:rot lat="0" lon="0" rev="7200000"/>
            </a:lightRig>
          </a:scene3d>
          <a:sp3d>
            <a:bevelT w="25400" h="19050"/>
          </a:sp3d>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BB6AA7-7EAD-4D3B-9335-B6E8BD7E689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23972" y="799817"/>
            <a:ext cx="6565717" cy="5258367"/>
          </a:xfrm>
          <a:prstGeom prst="rect">
            <a:avLst/>
          </a:prstGeom>
          <a:noFill/>
          <a:ln w="12700">
            <a:solidFill>
              <a:schemeClr val="bg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תמונה 4">
            <a:extLst>
              <a:ext uri="{FF2B5EF4-FFF2-40B4-BE49-F238E27FC236}">
                <a16:creationId xmlns:a16="http://schemas.microsoft.com/office/drawing/2014/main" id="{DA7199B7-47A3-C398-633D-27CF3AFE7375}"/>
              </a:ext>
            </a:extLst>
          </p:cNvPr>
          <p:cNvPicPr>
            <a:picLocks noChangeAspect="1"/>
          </p:cNvPicPr>
          <p:nvPr/>
        </p:nvPicPr>
        <p:blipFill>
          <a:blip r:embed="rId3"/>
          <a:stretch>
            <a:fillRect/>
          </a:stretch>
        </p:blipFill>
        <p:spPr>
          <a:xfrm>
            <a:off x="5170931" y="2243022"/>
            <a:ext cx="5895257" cy="2402317"/>
          </a:xfrm>
          <a:prstGeom prst="rect">
            <a:avLst/>
          </a:prstGeom>
        </p:spPr>
      </p:pic>
    </p:spTree>
    <p:extLst>
      <p:ext uri="{BB962C8B-B14F-4D97-AF65-F5344CB8AC3E}">
        <p14:creationId xmlns:p14="http://schemas.microsoft.com/office/powerpoint/2010/main" val="2830514918"/>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ARCHITHCHER </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pic>
        <p:nvPicPr>
          <p:cNvPr id="8" name="תמונה 7">
            <a:extLst>
              <a:ext uri="{FF2B5EF4-FFF2-40B4-BE49-F238E27FC236}">
                <a16:creationId xmlns:a16="http://schemas.microsoft.com/office/drawing/2014/main" id="{39B87920-BBD1-BBE7-D693-9D5E6C69FEDE}"/>
              </a:ext>
            </a:extLst>
          </p:cNvPr>
          <p:cNvPicPr>
            <a:picLocks noChangeAspect="1"/>
          </p:cNvPicPr>
          <p:nvPr/>
        </p:nvPicPr>
        <p:blipFill>
          <a:blip r:embed="rId2"/>
          <a:stretch>
            <a:fillRect/>
          </a:stretch>
        </p:blipFill>
        <p:spPr>
          <a:xfrm>
            <a:off x="913795" y="3768922"/>
            <a:ext cx="9993086" cy="2621547"/>
          </a:xfrm>
          <a:prstGeom prst="rect">
            <a:avLst/>
          </a:prstGeom>
        </p:spPr>
      </p:pic>
    </p:spTree>
    <p:extLst>
      <p:ext uri="{BB962C8B-B14F-4D97-AF65-F5344CB8AC3E}">
        <p14:creationId xmlns:p14="http://schemas.microsoft.com/office/powerpoint/2010/main" val="718123072"/>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Point cloud in health care</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err="1"/>
              <a:t>aaa</a:t>
            </a:r>
            <a:endParaRPr lang="he-IL" dirty="0"/>
          </a:p>
        </p:txBody>
      </p:sp>
    </p:spTree>
    <p:extLst>
      <p:ext uri="{BB962C8B-B14F-4D97-AF65-F5344CB8AC3E}">
        <p14:creationId xmlns:p14="http://schemas.microsoft.com/office/powerpoint/2010/main" val="3859940562"/>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CONCULISION</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normAutofit fontScale="77500" lnSpcReduction="20000"/>
          </a:bodyPr>
          <a:lstStyle/>
          <a:p>
            <a:pPr algn="l" rtl="0"/>
            <a:r>
              <a:rPr lang="en-US" sz="1800" b="0" i="0" dirty="0">
                <a:effectLst/>
                <a:latin typeface="NimbusRomNo9L-Regu"/>
              </a:rPr>
              <a:t>In this paper, we propose a permutation-invariant point</a:t>
            </a:r>
            <a:br>
              <a:rPr lang="en-US" sz="1800" b="0" i="0" dirty="0">
                <a:effectLst/>
                <a:latin typeface="NimbusRomNo9L-Regu"/>
              </a:rPr>
            </a:br>
            <a:r>
              <a:rPr lang="en-US" sz="1800" b="0" i="0" dirty="0">
                <a:effectLst/>
                <a:latin typeface="NimbusRomNo9L-Regu"/>
              </a:rPr>
              <a:t>cloud transformer, which is suitable for learning on unstructured point clouds with irregular domain. The proposed offset-attention and normalization mechanisms help</a:t>
            </a:r>
            <a:br>
              <a:rPr lang="en-US" sz="1800" b="0" i="0" dirty="0">
                <a:effectLst/>
                <a:latin typeface="NimbusRomNo9L-Regu"/>
              </a:rPr>
            </a:br>
            <a:r>
              <a:rPr lang="en-US" sz="1800" b="0" i="0" dirty="0">
                <a:effectLst/>
                <a:latin typeface="NimbusRomNo9L-Regu"/>
              </a:rPr>
              <a:t>to make our PCT effective. Experiments show that PCT</a:t>
            </a:r>
            <a:br>
              <a:rPr lang="en-US" sz="1800" b="0" i="0" dirty="0">
                <a:effectLst/>
                <a:latin typeface="NimbusRomNo9L-Regu"/>
              </a:rPr>
            </a:br>
            <a:r>
              <a:rPr lang="en-US" sz="1800" b="0" i="0" dirty="0">
                <a:effectLst/>
                <a:latin typeface="NimbusRomNo9L-Regu"/>
              </a:rPr>
              <a:t>has good semantic feature learning capability, and achieves</a:t>
            </a:r>
            <a:br>
              <a:rPr lang="en-US" sz="1800" b="0" i="0" dirty="0">
                <a:effectLst/>
                <a:latin typeface="NimbusRomNo9L-Regu"/>
              </a:rPr>
            </a:br>
            <a:r>
              <a:rPr lang="en-US" sz="1800" b="0" i="0" dirty="0">
                <a:effectLst/>
                <a:latin typeface="NimbusRomNo9L-Regu"/>
              </a:rPr>
              <a:t>state-of-the-art performance on several tasks, particularly</a:t>
            </a:r>
            <a:br>
              <a:rPr lang="en-US" sz="1800" b="0" i="0" dirty="0">
                <a:effectLst/>
                <a:latin typeface="NimbusRomNo9L-Regu"/>
              </a:rPr>
            </a:br>
            <a:r>
              <a:rPr lang="en-US" sz="1800" b="0" i="0" dirty="0">
                <a:effectLst/>
                <a:latin typeface="NimbusRomNo9L-Regu"/>
              </a:rPr>
              <a:t>shape classification, part segmentation and normal estimation.</a:t>
            </a:r>
            <a:br>
              <a:rPr lang="en-US" sz="1800" b="0" i="0" dirty="0">
                <a:effectLst/>
                <a:latin typeface="NimbusRomNo9L-Regu"/>
              </a:rPr>
            </a:br>
            <a:r>
              <a:rPr lang="en-US" sz="1800" b="0" i="0" dirty="0">
                <a:effectLst/>
                <a:latin typeface="NimbusRomNo9L-Regu"/>
              </a:rPr>
              <a:t>Transformer has already revealed powerful capabilities</a:t>
            </a:r>
            <a:br>
              <a:rPr lang="en-US" sz="1800" b="0" i="0" dirty="0">
                <a:effectLst/>
                <a:latin typeface="NimbusRomNo9L-Regu"/>
              </a:rPr>
            </a:br>
            <a:r>
              <a:rPr lang="en-US" sz="1800" b="0" i="0" dirty="0">
                <a:effectLst/>
                <a:latin typeface="NimbusRomNo9L-Regu"/>
              </a:rPr>
              <a:t>given large amounts of training data. At present, the available point cloud datasets are very limited compared to image. In future, we will train it on larger datasets and study its advantages and disadvantages with respect to other popular frameworks. Besides, the encoder-decoder structure</a:t>
            </a:r>
            <a:br>
              <a:rPr lang="en-US" sz="1800" b="0" i="0" dirty="0">
                <a:effectLst/>
                <a:latin typeface="NimbusRomNo9L-Regu"/>
              </a:rPr>
            </a:br>
            <a:r>
              <a:rPr lang="en-US" sz="1800" b="0" i="0" dirty="0">
                <a:effectLst/>
                <a:latin typeface="NimbusRomNo9L-Regu"/>
              </a:rPr>
              <a:t>of Transformer support more complex tasks, such as point</a:t>
            </a:r>
            <a:br>
              <a:rPr lang="en-US" sz="1800" b="0" i="0" dirty="0">
                <a:effectLst/>
                <a:latin typeface="NimbusRomNo9L-Regu"/>
              </a:rPr>
            </a:br>
            <a:r>
              <a:rPr lang="en-US" sz="1800" b="0" i="0" dirty="0">
                <a:effectLst/>
                <a:latin typeface="NimbusRomNo9L-Regu"/>
              </a:rPr>
              <a:t>cloud generation and completion. We will extend the PCT</a:t>
            </a:r>
            <a:br>
              <a:rPr lang="en-US" sz="1800" b="0" i="0" dirty="0">
                <a:effectLst/>
                <a:latin typeface="NimbusRomNo9L-Regu"/>
              </a:rPr>
            </a:br>
            <a:r>
              <a:rPr lang="en-US" sz="1800" b="0" i="0" dirty="0">
                <a:effectLst/>
                <a:latin typeface="NimbusRomNo9L-Regu"/>
              </a:rPr>
              <a:t>to further applications</a:t>
            </a:r>
            <a:r>
              <a:rPr lang="en-US" dirty="0"/>
              <a:t> </a:t>
            </a:r>
            <a:br>
              <a:rPr lang="en-US" dirty="0"/>
            </a:br>
            <a:r>
              <a:rPr lang="en-US" dirty="0"/>
              <a:t> </a:t>
            </a:r>
            <a:br>
              <a:rPr lang="en-US" dirty="0"/>
            </a:br>
            <a:endParaRPr lang="he-IL" dirty="0"/>
          </a:p>
        </p:txBody>
      </p:sp>
    </p:spTree>
    <p:extLst>
      <p:ext uri="{BB962C8B-B14F-4D97-AF65-F5344CB8AC3E}">
        <p14:creationId xmlns:p14="http://schemas.microsoft.com/office/powerpoint/2010/main" val="2653803268"/>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point CLOUD</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a:t>What is points cloud is ?</a:t>
            </a:r>
          </a:p>
          <a:p>
            <a:pPr algn="l" rtl="0"/>
            <a:r>
              <a:rPr lang="en-US" dirty="0"/>
              <a:t>How to create point cloud ? </a:t>
            </a:r>
          </a:p>
          <a:p>
            <a:pPr algn="l" rtl="0"/>
            <a:r>
              <a:rPr lang="en-US" dirty="0"/>
              <a:t>How are they using in different applications ? </a:t>
            </a:r>
            <a:endParaRPr lang="he-IL" dirty="0"/>
          </a:p>
        </p:txBody>
      </p:sp>
      <p:pic>
        <p:nvPicPr>
          <p:cNvPr id="6" name="תמונה 5" descr="תמונה שמכילה טקסט, מקורה, מיכל, משחק&#10;&#10;התיאור נוצר באופן אוטומטי">
            <a:extLst>
              <a:ext uri="{FF2B5EF4-FFF2-40B4-BE49-F238E27FC236}">
                <a16:creationId xmlns:a16="http://schemas.microsoft.com/office/drawing/2014/main" id="{1814BCDB-994A-EE26-3AC9-F01F6C06EAC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096000" y="3528161"/>
            <a:ext cx="4103327" cy="2896466"/>
          </a:xfrm>
          <a:prstGeom prst="rect">
            <a:avLst/>
          </a:prstGeom>
        </p:spPr>
      </p:pic>
      <p:pic>
        <p:nvPicPr>
          <p:cNvPr id="8" name="תמונה 7" descr="תמונה שמכילה אור, כהה&#10;&#10;התיאור נוצר באופן אוטומטי">
            <a:extLst>
              <a:ext uri="{FF2B5EF4-FFF2-40B4-BE49-F238E27FC236}">
                <a16:creationId xmlns:a16="http://schemas.microsoft.com/office/drawing/2014/main" id="{0103535F-724E-B072-7EA9-0469DAB7F20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96956" y="3587621"/>
            <a:ext cx="3962400" cy="2866736"/>
          </a:xfrm>
          <a:prstGeom prst="rect">
            <a:avLst/>
          </a:prstGeom>
        </p:spPr>
      </p:pic>
    </p:spTree>
    <p:extLst>
      <p:ext uri="{BB962C8B-B14F-4D97-AF65-F5344CB8AC3E}">
        <p14:creationId xmlns:p14="http://schemas.microsoft.com/office/powerpoint/2010/main" val="23808077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point CLOUD</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a:t>What is points cloud is ?</a:t>
            </a:r>
          </a:p>
          <a:p>
            <a:pPr lvl="1" algn="l" rtl="0"/>
            <a:r>
              <a:rPr lang="en-US" dirty="0"/>
              <a:t>Collection of individual 3D point which can be presented by:</a:t>
            </a:r>
          </a:p>
          <a:p>
            <a:pPr lvl="2" algn="l" rtl="0"/>
            <a:r>
              <a:rPr lang="en-US" dirty="0"/>
              <a:t>Location: (X, Y, Z)</a:t>
            </a:r>
          </a:p>
          <a:p>
            <a:pPr marL="1371600" lvl="3" indent="0" algn="l" rtl="0">
              <a:buNone/>
            </a:pPr>
            <a:endParaRPr lang="en-US" dirty="0"/>
          </a:p>
          <a:p>
            <a:pPr marL="1371600" lvl="3" indent="0" algn="l" rtl="0">
              <a:buNone/>
            </a:pPr>
            <a:endParaRPr lang="en-US" dirty="0"/>
          </a:p>
          <a:p>
            <a:pPr marL="1371600" lvl="3" indent="0" algn="l" rtl="0">
              <a:buNone/>
            </a:pPr>
            <a:endParaRPr lang="en-US" dirty="0"/>
          </a:p>
          <a:p>
            <a:pPr marL="1371600" lvl="3" indent="0" algn="l" rtl="0">
              <a:buNone/>
            </a:pPr>
            <a:endParaRPr lang="en-US" dirty="0"/>
          </a:p>
          <a:p>
            <a:pPr marL="1371600" lvl="3" indent="0" algn="l" rtl="0">
              <a:buNone/>
            </a:pPr>
            <a:endParaRPr lang="en-US" dirty="0"/>
          </a:p>
          <a:p>
            <a:pPr lvl="2" algn="l" rtl="0"/>
            <a:r>
              <a:rPr lang="en-US" dirty="0"/>
              <a:t>Additional information (Like color (R,G,B) values)  </a:t>
            </a:r>
          </a:p>
          <a:p>
            <a:pPr lvl="3" algn="l" rtl="0"/>
            <a:r>
              <a:rPr lang="en-US" dirty="0"/>
              <a:t>https://www.youtube.com/watch?v=IKfbiFQB_0U</a:t>
            </a:r>
          </a:p>
        </p:txBody>
      </p:sp>
      <p:pic>
        <p:nvPicPr>
          <p:cNvPr id="7" name="תמונה 6">
            <a:extLst>
              <a:ext uri="{FF2B5EF4-FFF2-40B4-BE49-F238E27FC236}">
                <a16:creationId xmlns:a16="http://schemas.microsoft.com/office/drawing/2014/main" id="{FEF53EFF-19FF-41B5-6CF1-0EFB9652C49D}"/>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848100" y="3068284"/>
            <a:ext cx="2247900" cy="1685925"/>
          </a:xfrm>
          <a:prstGeom prst="rect">
            <a:avLst/>
          </a:prstGeom>
        </p:spPr>
      </p:pic>
    </p:spTree>
    <p:extLst>
      <p:ext uri="{BB962C8B-B14F-4D97-AF65-F5344CB8AC3E}">
        <p14:creationId xmlns:p14="http://schemas.microsoft.com/office/powerpoint/2010/main" val="8458502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a:t>point CLOUD</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a:t>How to create point cloud ? </a:t>
            </a:r>
          </a:p>
          <a:p>
            <a:pPr lvl="1" algn="l" rtl="0"/>
            <a:r>
              <a:rPr lang="en-US"/>
              <a:t>Scan by using laser scanner</a:t>
            </a:r>
          </a:p>
          <a:p>
            <a:pPr lvl="2" algn="l" rtl="0"/>
            <a:r>
              <a:rPr lang="en-US"/>
              <a:t>The laser sending a pulse into static object, by measuring the reflect reaction from the object by laser scanner we can represent each point exact location in 3D</a:t>
            </a:r>
          </a:p>
          <a:p>
            <a:pPr lvl="2" algn="l" rtl="0"/>
            <a:endParaRPr lang="en-US"/>
          </a:p>
          <a:p>
            <a:pPr lvl="1" algn="l" rtl="0"/>
            <a:endParaRPr lang="en-US" dirty="0"/>
          </a:p>
        </p:txBody>
      </p:sp>
      <p:pic>
        <p:nvPicPr>
          <p:cNvPr id="5" name="תמונה 4">
            <a:extLst>
              <a:ext uri="{FF2B5EF4-FFF2-40B4-BE49-F238E27FC236}">
                <a16:creationId xmlns:a16="http://schemas.microsoft.com/office/drawing/2014/main" id="{29257306-B861-79C4-03F4-2315FA7D591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870200" y="3775075"/>
            <a:ext cx="6223000" cy="2778125"/>
          </a:xfrm>
          <a:prstGeom prst="rect">
            <a:avLst/>
          </a:prstGeom>
        </p:spPr>
      </p:pic>
    </p:spTree>
    <p:extLst>
      <p:ext uri="{BB962C8B-B14F-4D97-AF65-F5344CB8AC3E}">
        <p14:creationId xmlns:p14="http://schemas.microsoft.com/office/powerpoint/2010/main" val="224321226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point CLOUD</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p:txBody>
          <a:bodyPr/>
          <a:lstStyle/>
          <a:p>
            <a:pPr algn="l" rtl="0"/>
            <a:r>
              <a:rPr lang="en-US" dirty="0"/>
              <a:t>How to create point cloud ? </a:t>
            </a:r>
          </a:p>
          <a:p>
            <a:pPr lvl="1" algn="l" rtl="0"/>
            <a:r>
              <a:rPr lang="en-US" dirty="0"/>
              <a:t>Process name Photogrammetry </a:t>
            </a:r>
          </a:p>
          <a:p>
            <a:pPr lvl="2" algn="l" rtl="0"/>
            <a:r>
              <a:rPr lang="en-US" dirty="0"/>
              <a:t>Creating point cloud by using multiple image of the same object, by triangulate process, the algorithm knows to generate the point cloud</a:t>
            </a:r>
          </a:p>
          <a:p>
            <a:pPr lvl="1" algn="l" rtl="0"/>
            <a:endParaRPr lang="en-US" dirty="0"/>
          </a:p>
        </p:txBody>
      </p:sp>
      <p:pic>
        <p:nvPicPr>
          <p:cNvPr id="7" name="תמונה 6">
            <a:extLst>
              <a:ext uri="{FF2B5EF4-FFF2-40B4-BE49-F238E27FC236}">
                <a16:creationId xmlns:a16="http://schemas.microsoft.com/office/drawing/2014/main" id="{034BB454-5A5E-C3F2-20B7-88F8633A4144}"/>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911600" y="3568699"/>
            <a:ext cx="3403601" cy="3155270"/>
          </a:xfrm>
          <a:prstGeom prst="rect">
            <a:avLst/>
          </a:prstGeom>
        </p:spPr>
      </p:pic>
    </p:spTree>
    <p:extLst>
      <p:ext uri="{BB962C8B-B14F-4D97-AF65-F5344CB8AC3E}">
        <p14:creationId xmlns:p14="http://schemas.microsoft.com/office/powerpoint/2010/main" val="254486500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a:xfrm>
            <a:off x="919119" y="617220"/>
            <a:ext cx="10353761" cy="1326321"/>
          </a:xfrm>
        </p:spPr>
        <p:txBody>
          <a:bodyPr/>
          <a:lstStyle/>
          <a:p>
            <a:r>
              <a:rPr lang="en-US" dirty="0"/>
              <a:t>point CLOUD</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a:xfrm>
            <a:off x="842919" y="1654104"/>
            <a:ext cx="10353762" cy="3695136"/>
          </a:xfrm>
        </p:spPr>
        <p:txBody>
          <a:bodyPr>
            <a:normAutofit/>
          </a:bodyPr>
          <a:lstStyle/>
          <a:p>
            <a:pPr marL="0" indent="0" algn="l" rtl="0" fontAlgn="base">
              <a:buNone/>
            </a:pPr>
            <a:r>
              <a:rPr lang="en-US" sz="1800" b="1" i="0" dirty="0">
                <a:effectLst/>
                <a:latin typeface="Rubik"/>
              </a:rPr>
              <a:t>Mashes:</a:t>
            </a:r>
          </a:p>
          <a:p>
            <a:pPr algn="l" rtl="0"/>
            <a:r>
              <a:rPr lang="en-US" sz="1800" b="1" dirty="0">
                <a:effectLst/>
                <a:latin typeface="Rubik"/>
              </a:rPr>
              <a:t>Convert point cloud to Mesh is a technique for reconstructing a surface mesh from an input point cloud.</a:t>
            </a:r>
          </a:p>
          <a:p>
            <a:pPr algn="l" rtl="0" fontAlgn="base"/>
            <a:r>
              <a:rPr lang="en-US" sz="1800" b="1" dirty="0">
                <a:effectLst/>
                <a:latin typeface="Rubik"/>
              </a:rPr>
              <a:t>In order to move from point cloud in 3D, we move to mesh representation:</a:t>
            </a:r>
          </a:p>
          <a:p>
            <a:pPr lvl="1" algn="l" rtl="0" fontAlgn="base"/>
            <a:r>
              <a:rPr lang="en-US" b="1" dirty="0">
                <a:effectLst/>
                <a:latin typeface="Rubik"/>
              </a:rPr>
              <a:t>https://ranahanocka.github.io/point2mesh/</a:t>
            </a:r>
          </a:p>
          <a:p>
            <a:pPr algn="l" rtl="0"/>
            <a:endParaRPr lang="en-US" sz="1800" b="1" dirty="0">
              <a:effectLst/>
              <a:latin typeface="Rubik"/>
            </a:endParaRPr>
          </a:p>
          <a:p>
            <a:pPr algn="l" rtl="0"/>
            <a:endParaRPr lang="en-US" dirty="0"/>
          </a:p>
          <a:p>
            <a:pPr lvl="1" algn="l" rtl="0"/>
            <a:endParaRPr lang="en-US" dirty="0"/>
          </a:p>
        </p:txBody>
      </p:sp>
    </p:spTree>
    <p:extLst>
      <p:ext uri="{BB962C8B-B14F-4D97-AF65-F5344CB8AC3E}">
        <p14:creationId xmlns:p14="http://schemas.microsoft.com/office/powerpoint/2010/main" val="35011812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p:txBody>
          <a:bodyPr/>
          <a:lstStyle/>
          <a:p>
            <a:r>
              <a:rPr lang="en-US" dirty="0"/>
              <a:t>Photogrammetry vs. laser scanner</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a:xfrm>
            <a:off x="842919" y="1654104"/>
            <a:ext cx="10353762" cy="3695136"/>
          </a:xfrm>
        </p:spPr>
        <p:txBody>
          <a:bodyPr>
            <a:normAutofit/>
          </a:bodyPr>
          <a:lstStyle/>
          <a:p>
            <a:pPr marL="0" indent="0" algn="l" rtl="0" fontAlgn="base">
              <a:buNone/>
            </a:pPr>
            <a:r>
              <a:rPr lang="en-US" sz="1800" b="1" i="0" dirty="0">
                <a:effectLst/>
                <a:latin typeface="Rubik"/>
              </a:rPr>
              <a:t>photogrammetry  advantages:</a:t>
            </a:r>
          </a:p>
          <a:p>
            <a:pPr algn="l" rtl="0" fontAlgn="base"/>
            <a:r>
              <a:rPr lang="en-US" sz="1800" b="0" i="0" dirty="0">
                <a:effectLst/>
                <a:latin typeface="Rubik"/>
              </a:rPr>
              <a:t>High ability to reproduce an object in full color and texture, While not any 3D scanners can do this</a:t>
            </a:r>
          </a:p>
          <a:p>
            <a:pPr algn="l" rtl="0" fontAlgn="base"/>
            <a:r>
              <a:rPr lang="en-US" sz="1800" b="0" i="0" dirty="0">
                <a:effectLst/>
                <a:latin typeface="Rubik"/>
              </a:rPr>
              <a:t>easily accessible to most people because the equipment and software is nowhere near as expensive as 3D scanning. </a:t>
            </a:r>
          </a:p>
          <a:p>
            <a:pPr marL="0" indent="0" algn="l" rtl="0" fontAlgn="base">
              <a:buNone/>
            </a:pPr>
            <a:r>
              <a:rPr lang="en-US" sz="1800" b="1" i="0" dirty="0">
                <a:effectLst/>
                <a:latin typeface="Rubik"/>
              </a:rPr>
              <a:t>photogrammetry  disadvantages:</a:t>
            </a:r>
          </a:p>
          <a:p>
            <a:pPr algn="l" rtl="0" fontAlgn="base"/>
            <a:r>
              <a:rPr lang="en-US" sz="1800" b="0" i="0" dirty="0">
                <a:effectLst/>
                <a:latin typeface="Rubik"/>
              </a:rPr>
              <a:t>challenging to work with parts that have a smooth, flat …</a:t>
            </a:r>
          </a:p>
          <a:p>
            <a:pPr algn="l" rtl="0" fontAlgn="base"/>
            <a:r>
              <a:rPr lang="en-US" sz="1800" b="0" i="0" dirty="0">
                <a:effectLst/>
                <a:latin typeface="Rubik"/>
              </a:rPr>
              <a:t>real time as 3D scanning</a:t>
            </a:r>
          </a:p>
          <a:p>
            <a:pPr algn="l" rtl="0" fontAlgn="base"/>
            <a:r>
              <a:rPr lang="en-US" sz="1800" b="0" i="0" dirty="0">
                <a:effectLst/>
                <a:latin typeface="Rubik"/>
              </a:rPr>
              <a:t>lower accuracy than 3D scanners. </a:t>
            </a:r>
          </a:p>
          <a:p>
            <a:pPr algn="l" rtl="0"/>
            <a:endParaRPr lang="en-US" dirty="0"/>
          </a:p>
          <a:p>
            <a:pPr algn="l" rtl="0"/>
            <a:endParaRPr lang="en-US" dirty="0"/>
          </a:p>
          <a:p>
            <a:pPr lvl="1" algn="l" rtl="0"/>
            <a:endParaRPr lang="en-US" dirty="0"/>
          </a:p>
        </p:txBody>
      </p:sp>
      <p:pic>
        <p:nvPicPr>
          <p:cNvPr id="5" name="תמונה 4">
            <a:extLst>
              <a:ext uri="{FF2B5EF4-FFF2-40B4-BE49-F238E27FC236}">
                <a16:creationId xmlns:a16="http://schemas.microsoft.com/office/drawing/2014/main" id="{7A455585-43FF-E5F2-EFDB-16A2E153D24B}"/>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rot="10800000" flipV="1">
            <a:off x="6095999" y="4181191"/>
            <a:ext cx="5253080" cy="2626540"/>
          </a:xfrm>
          <a:prstGeom prst="rect">
            <a:avLst/>
          </a:prstGeom>
        </p:spPr>
      </p:pic>
    </p:spTree>
    <p:extLst>
      <p:ext uri="{BB962C8B-B14F-4D97-AF65-F5344CB8AC3E}">
        <p14:creationId xmlns:p14="http://schemas.microsoft.com/office/powerpoint/2010/main" val="134148816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כותרת 1">
            <a:extLst>
              <a:ext uri="{FF2B5EF4-FFF2-40B4-BE49-F238E27FC236}">
                <a16:creationId xmlns:a16="http://schemas.microsoft.com/office/drawing/2014/main" id="{5E071A4F-2BEE-90BB-AC2D-0D16E0692A13}"/>
              </a:ext>
            </a:extLst>
          </p:cNvPr>
          <p:cNvSpPr>
            <a:spLocks noGrp="1"/>
          </p:cNvSpPr>
          <p:nvPr>
            <p:ph type="title"/>
          </p:nvPr>
        </p:nvSpPr>
        <p:spPr>
          <a:xfrm>
            <a:off x="924445" y="255110"/>
            <a:ext cx="10353761" cy="1326321"/>
          </a:xfrm>
        </p:spPr>
        <p:txBody>
          <a:bodyPr/>
          <a:lstStyle/>
          <a:p>
            <a:r>
              <a:rPr lang="en-US" dirty="0"/>
              <a:t>point CLOUD</a:t>
            </a:r>
            <a:endParaRPr lang="he-IL" dirty="0"/>
          </a:p>
        </p:txBody>
      </p:sp>
      <p:sp>
        <p:nvSpPr>
          <p:cNvPr id="3" name="מציין מיקום תוכן 2">
            <a:extLst>
              <a:ext uri="{FF2B5EF4-FFF2-40B4-BE49-F238E27FC236}">
                <a16:creationId xmlns:a16="http://schemas.microsoft.com/office/drawing/2014/main" id="{0FDB27D4-C5D3-E0E8-53CD-9EE1A2DE842E}"/>
              </a:ext>
            </a:extLst>
          </p:cNvPr>
          <p:cNvSpPr>
            <a:spLocks noGrp="1"/>
          </p:cNvSpPr>
          <p:nvPr>
            <p:ph idx="1"/>
          </p:nvPr>
        </p:nvSpPr>
        <p:spPr>
          <a:xfrm>
            <a:off x="924445" y="1119653"/>
            <a:ext cx="10353762" cy="3695136"/>
          </a:xfrm>
        </p:spPr>
        <p:txBody>
          <a:bodyPr/>
          <a:lstStyle/>
          <a:p>
            <a:pPr algn="l" rtl="0"/>
            <a:r>
              <a:rPr lang="en-US" dirty="0"/>
              <a:t>How are they using in different applications ? </a:t>
            </a:r>
          </a:p>
          <a:p>
            <a:pPr lvl="1" algn="l" rtl="0"/>
            <a:r>
              <a:rPr lang="en-US" dirty="0"/>
              <a:t>Create a 3D model  - point cloud converted into meshes</a:t>
            </a:r>
          </a:p>
          <a:p>
            <a:pPr lvl="2" algn="l" rtl="0"/>
            <a:r>
              <a:rPr lang="en-US" dirty="0"/>
              <a:t>Understanding environment – building, automotive</a:t>
            </a:r>
          </a:p>
          <a:p>
            <a:pPr marL="914400" lvl="2" indent="0" algn="l" rtl="0">
              <a:buNone/>
            </a:pPr>
            <a:r>
              <a:rPr lang="en-US" dirty="0"/>
              <a:t> </a:t>
            </a:r>
          </a:p>
          <a:p>
            <a:pPr marL="914400" lvl="2" indent="0" algn="l" rtl="0">
              <a:buNone/>
            </a:pPr>
            <a:endParaRPr lang="en-US" dirty="0"/>
          </a:p>
          <a:p>
            <a:pPr lvl="2" algn="l" rtl="0"/>
            <a:endParaRPr lang="en-US" dirty="0"/>
          </a:p>
          <a:p>
            <a:pPr lvl="2" algn="l" rtl="0"/>
            <a:endParaRPr lang="en-US" dirty="0"/>
          </a:p>
          <a:p>
            <a:pPr lvl="2" algn="l" rtl="0"/>
            <a:endParaRPr lang="en-US" dirty="0"/>
          </a:p>
          <a:p>
            <a:pPr lvl="2" algn="l" rtl="0"/>
            <a:r>
              <a:rPr lang="en-US" dirty="0"/>
              <a:t>Manufacturing – design product  </a:t>
            </a:r>
          </a:p>
          <a:p>
            <a:pPr lvl="2" algn="l" rtl="0"/>
            <a:endParaRPr lang="he-IL" dirty="0"/>
          </a:p>
        </p:txBody>
      </p:sp>
      <p:pic>
        <p:nvPicPr>
          <p:cNvPr id="5" name="תמונה 4" descr="תמונה שמכילה טקסט&#10;&#10;התיאור נוצר באופן אוטומטי">
            <a:extLst>
              <a:ext uri="{FF2B5EF4-FFF2-40B4-BE49-F238E27FC236}">
                <a16:creationId xmlns:a16="http://schemas.microsoft.com/office/drawing/2014/main" id="{1AB35820-EB6D-6225-6B8C-BABEBCC1113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198619" y="4794181"/>
            <a:ext cx="3357035" cy="1888332"/>
          </a:xfrm>
          <a:prstGeom prst="rect">
            <a:avLst/>
          </a:prstGeom>
        </p:spPr>
      </p:pic>
      <p:pic>
        <p:nvPicPr>
          <p:cNvPr id="7" name="תמונה 6">
            <a:extLst>
              <a:ext uri="{FF2B5EF4-FFF2-40B4-BE49-F238E27FC236}">
                <a16:creationId xmlns:a16="http://schemas.microsoft.com/office/drawing/2014/main" id="{3A41E25C-5879-AC73-5652-24B97309BA5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1857" y="2318115"/>
            <a:ext cx="4444417" cy="1759989"/>
          </a:xfrm>
          <a:prstGeom prst="rect">
            <a:avLst/>
          </a:prstGeom>
        </p:spPr>
      </p:pic>
    </p:spTree>
    <p:extLst>
      <p:ext uri="{BB962C8B-B14F-4D97-AF65-F5344CB8AC3E}">
        <p14:creationId xmlns:p14="http://schemas.microsoft.com/office/powerpoint/2010/main" val="451505132"/>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Damask">
  <a:themeElements>
    <a:clrScheme name="Damask">
      <a:dk1>
        <a:sysClr val="windowText" lastClr="000000"/>
      </a:dk1>
      <a:lt1>
        <a:sysClr val="window" lastClr="FFFFFF"/>
      </a:lt1>
      <a:dk2>
        <a:srgbClr val="2A5B7F"/>
      </a:dk2>
      <a:lt2>
        <a:srgbClr val="ABDAFC"/>
      </a:lt2>
      <a:accent1>
        <a:srgbClr val="9EC544"/>
      </a:accent1>
      <a:accent2>
        <a:srgbClr val="50BEA3"/>
      </a:accent2>
      <a:accent3>
        <a:srgbClr val="4A9CCC"/>
      </a:accent3>
      <a:accent4>
        <a:srgbClr val="9A66CA"/>
      </a:accent4>
      <a:accent5>
        <a:srgbClr val="C54F71"/>
      </a:accent5>
      <a:accent6>
        <a:srgbClr val="DE9C3C"/>
      </a:accent6>
      <a:hlink>
        <a:srgbClr val="6BA9DA"/>
      </a:hlink>
      <a:folHlink>
        <a:srgbClr val="A0BCD3"/>
      </a:folHlink>
    </a:clrScheme>
    <a:fontScheme name="Damask">
      <a:majorFont>
        <a:latin typeface="Bookman Old Style" panose="02050604050505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Rockwell" panose="02060603020205020403"/>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Damask">
      <a:fillStyleLst>
        <a:solidFill>
          <a:schemeClr val="phClr"/>
        </a:solidFill>
        <a:gradFill rotWithShape="1">
          <a:gsLst>
            <a:gs pos="0">
              <a:schemeClr val="phClr">
                <a:tint val="48000"/>
                <a:satMod val="105000"/>
                <a:lumMod val="110000"/>
              </a:schemeClr>
            </a:gs>
            <a:gs pos="100000">
              <a:schemeClr val="phClr">
                <a:tint val="78000"/>
                <a:satMod val="109000"/>
                <a:lumMod val="100000"/>
              </a:schemeClr>
            </a:gs>
          </a:gsLst>
          <a:lin ang="5400000" scaled="0"/>
        </a:gradFill>
        <a:gradFill rotWithShape="1">
          <a:gsLst>
            <a:gs pos="0">
              <a:schemeClr val="phClr">
                <a:tint val="94000"/>
                <a:satMod val="100000"/>
                <a:lumMod val="104000"/>
              </a:schemeClr>
            </a:gs>
            <a:gs pos="69000">
              <a:schemeClr val="phClr">
                <a:shade val="86000"/>
                <a:satMod val="130000"/>
                <a:lumMod val="102000"/>
              </a:schemeClr>
            </a:gs>
            <a:gs pos="100000">
              <a:schemeClr val="phClr">
                <a:shade val="72000"/>
                <a:satMod val="130000"/>
                <a:lumMod val="100000"/>
              </a:schemeClr>
            </a:gs>
          </a:gsLst>
          <a:lin ang="5400000" scaled="0"/>
        </a:gradFill>
      </a:fillStyleLst>
      <a:lnStyleLst>
        <a:ln w="12700" cap="flat" cmpd="sng" algn="ctr">
          <a:solidFill>
            <a:schemeClr val="phClr"/>
          </a:solidFill>
          <a:prstDash val="solid"/>
        </a:ln>
        <a:ln w="19050" cap="flat" cmpd="sng" algn="ctr">
          <a:solidFill>
            <a:schemeClr val="phClr"/>
          </a:solidFill>
          <a:prstDash val="solid"/>
        </a:ln>
        <a:ln w="25400" cap="flat" cmpd="sng" algn="ctr">
          <a:solidFill>
            <a:schemeClr val="phClr"/>
          </a:solidFill>
          <a:prstDash val="solid"/>
        </a:ln>
      </a:lnStyleLst>
      <a:effectStyleLst>
        <a:effectStyle>
          <a:effectLst/>
        </a:effectStyle>
        <a:effectStyle>
          <a:effectLst>
            <a:outerShdw blurRad="50800" dist="38100" dir="5400000" sy="96000" rotWithShape="0">
              <a:srgbClr val="000000">
                <a:alpha val="54000"/>
              </a:srgbClr>
            </a:outerShdw>
          </a:effectLst>
        </a:effectStyle>
        <a:effectStyle>
          <a:effectLst>
            <a:outerShdw blurRad="76200" dist="38100" dir="5400000" algn="ctr" rotWithShape="0">
              <a:srgbClr val="000000">
                <a:alpha val="76000"/>
              </a:srgbClr>
            </a:outerShdw>
          </a:effectLst>
          <a:scene3d>
            <a:camera prst="orthographicFront">
              <a:rot lat="0" lon="0" rev="0"/>
            </a:camera>
            <a:lightRig rig="balanced" dir="t"/>
          </a:scene3d>
          <a:sp3d prstMaterial="matte">
            <a:bevelT w="25400" h="25400" prst="relaxedInset"/>
          </a:sp3d>
        </a:effectStyle>
      </a:effectStyleLst>
      <a:bgFillStyleLst>
        <a:solidFill>
          <a:schemeClr val="phClr"/>
        </a:solidFill>
        <a:solidFill>
          <a:schemeClr val="phClr">
            <a:tint val="95000"/>
            <a:satMod val="170000"/>
          </a:schemeClr>
        </a:solidFill>
        <a:blipFill rotWithShape="1">
          <a:blip xmlns:r="http://schemas.openxmlformats.org/officeDocument/2006/relationships" r:embed="rId1">
            <a:duotone>
              <a:schemeClr val="phClr">
                <a:shade val="18000"/>
                <a:satMod val="160000"/>
                <a:lumMod val="28000"/>
              </a:schemeClr>
              <a:schemeClr val="phClr">
                <a:tint val="95000"/>
                <a:satMod val="160000"/>
                <a:lumMod val="116000"/>
              </a:schemeClr>
            </a:duotone>
          </a:blip>
          <a:stretch/>
        </a:blipFill>
      </a:bgFillStyleLst>
    </a:fmtScheme>
  </a:themeElements>
  <a:objectDefaults/>
  <a:extraClrSchemeLst/>
  <a:extLst>
    <a:ext uri="{05A4C25C-085E-4340-85A3-A5531E510DB2}">
      <thm15:themeFamily xmlns:thm15="http://schemas.microsoft.com/office/thememl/2012/main" name="Damask" id="{F9A299A0-33D0-4E0F-9F3F-7163E3744208}" vid="{746EEEEA-FB6A-406B-B510-531588D54811}"/>
    </a:ext>
  </a:extLst>
</a:theme>
</file>

<file path=docProps/app.xml><?xml version="1.0" encoding="utf-8"?>
<Properties xmlns="http://schemas.openxmlformats.org/officeDocument/2006/extended-properties" xmlns:vt="http://schemas.openxmlformats.org/officeDocument/2006/docPropsVTypes">
  <Template>TM04033921[[fn=אריג דמשק]]</Template>
  <TotalTime>150</TotalTime>
  <Words>533</Words>
  <Application>Microsoft Office PowerPoint</Application>
  <PresentationFormat>מסך רחב</PresentationFormat>
  <Paragraphs>90</Paragraphs>
  <Slides>26</Slides>
  <Notes>0</Notes>
  <HiddenSlides>0</HiddenSlides>
  <MMClips>0</MMClips>
  <ScaleCrop>false</ScaleCrop>
  <HeadingPairs>
    <vt:vector size="6" baseType="variant">
      <vt:variant>
        <vt:lpstr>גופנים בשימוש</vt:lpstr>
      </vt:variant>
      <vt:variant>
        <vt:i4>5</vt:i4>
      </vt:variant>
      <vt:variant>
        <vt:lpstr>ערכת נושא</vt:lpstr>
      </vt:variant>
      <vt:variant>
        <vt:i4>1</vt:i4>
      </vt:variant>
      <vt:variant>
        <vt:lpstr>כותרות שקופיות</vt:lpstr>
      </vt:variant>
      <vt:variant>
        <vt:i4>26</vt:i4>
      </vt:variant>
    </vt:vector>
  </HeadingPairs>
  <TitlesOfParts>
    <vt:vector size="32" baseType="lpstr">
      <vt:lpstr>Arial</vt:lpstr>
      <vt:lpstr>Bookman Old Style</vt:lpstr>
      <vt:lpstr>NimbusRomNo9L-Regu</vt:lpstr>
      <vt:lpstr>Rockwell</vt:lpstr>
      <vt:lpstr>Rubik</vt:lpstr>
      <vt:lpstr>Damask</vt:lpstr>
      <vt:lpstr>Health care</vt:lpstr>
      <vt:lpstr>Backgrounds </vt:lpstr>
      <vt:lpstr>point CLOUD</vt:lpstr>
      <vt:lpstr>point CLOUD</vt:lpstr>
      <vt:lpstr>point CLOUD</vt:lpstr>
      <vt:lpstr>point CLOUD</vt:lpstr>
      <vt:lpstr>point CLOUD</vt:lpstr>
      <vt:lpstr>Photogrammetry vs. laser scanner</vt:lpstr>
      <vt:lpstr>point CLOUD</vt:lpstr>
      <vt:lpstr>TIMELINE</vt:lpstr>
      <vt:lpstr>transformers</vt:lpstr>
      <vt:lpstr>VISUAL transformers</vt:lpstr>
      <vt:lpstr>DISADVANGES</vt:lpstr>
      <vt:lpstr>ADVANGES</vt:lpstr>
      <vt:lpstr>Paper flow</vt:lpstr>
      <vt:lpstr>Paper flow</vt:lpstr>
      <vt:lpstr>Paper flow</vt:lpstr>
      <vt:lpstr>ARCHITHCHER </vt:lpstr>
      <vt:lpstr>ARCHITHCHER </vt:lpstr>
      <vt:lpstr>ARCHITHCHER </vt:lpstr>
      <vt:lpstr>ARCHITHCHER </vt:lpstr>
      <vt:lpstr>ARCHITHCHER </vt:lpstr>
      <vt:lpstr>ARCHITHCHER </vt:lpstr>
      <vt:lpstr>ARCHITHCHER </vt:lpstr>
      <vt:lpstr>Point cloud in health care</vt:lpstr>
      <vt:lpstr>CONCULISION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Health care</dc:title>
  <dc:creator>Or Livne</dc:creator>
  <cp:lastModifiedBy>Or Livne</cp:lastModifiedBy>
  <cp:revision>11</cp:revision>
  <dcterms:created xsi:type="dcterms:W3CDTF">2022-05-26T07:39:24Z</dcterms:created>
  <dcterms:modified xsi:type="dcterms:W3CDTF">2022-05-26T10:09:55Z</dcterms:modified>
</cp:coreProperties>
</file>

<file path=docProps/thumbnail.jpeg>
</file>